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3" r:id="rId3"/>
    <p:sldId id="278" r:id="rId4"/>
    <p:sldId id="274" r:id="rId5"/>
    <p:sldId id="272" r:id="rId6"/>
    <p:sldId id="276" r:id="rId7"/>
    <p:sldId id="257" r:id="rId8"/>
    <p:sldId id="260" r:id="rId9"/>
    <p:sldId id="259" r:id="rId10"/>
    <p:sldId id="261" r:id="rId11"/>
    <p:sldId id="258" r:id="rId12"/>
    <p:sldId id="268" r:id="rId13"/>
    <p:sldId id="269" r:id="rId14"/>
    <p:sldId id="267" r:id="rId15"/>
    <p:sldId id="262" r:id="rId16"/>
    <p:sldId id="277" r:id="rId17"/>
    <p:sldId id="281" r:id="rId18"/>
    <p:sldId id="282" r:id="rId19"/>
    <p:sldId id="283" r:id="rId20"/>
    <p:sldId id="266" r:id="rId21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72525"/>
    <a:srgbClr val="0000FF"/>
    <a:srgbClr val="0099FF"/>
    <a:srgbClr val="00FFCC"/>
    <a:srgbClr val="00FF00"/>
    <a:srgbClr val="3F3FFF"/>
    <a:srgbClr val="9966FF"/>
    <a:srgbClr val="FF00FF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rotX val="0"/>
      <c:rotY val="0"/>
      <c:depthPercent val="100"/>
      <c:perspective val="30"/>
    </c:view3D>
    <c:plotArea>
      <c:layout>
        <c:manualLayout>
          <c:layoutTarget val="inner"/>
          <c:xMode val="edge"/>
          <c:yMode val="edge"/>
          <c:x val="0.10826532242621641"/>
          <c:y val="3.5088237738921238E-2"/>
          <c:w val="0.86091173019594602"/>
          <c:h val="0.644642269885353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475809.2</c:v>
                </c:pt>
                <c:pt idx="1">
                  <c:v>456701.4</c:v>
                </c:pt>
                <c:pt idx="2">
                  <c:v>457241.3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475809.2</c:v>
                </c:pt>
                <c:pt idx="1">
                  <c:v>456701.4</c:v>
                </c:pt>
                <c:pt idx="2">
                  <c:v>457241.3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дефицит(-)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/>
        <c:shape val="box"/>
        <c:axId val="106863616"/>
        <c:axId val="107393792"/>
        <c:axId val="0"/>
      </c:bar3DChart>
      <c:catAx>
        <c:axId val="106863616"/>
        <c:scaling>
          <c:orientation val="minMax"/>
        </c:scaling>
        <c:axPos val="b"/>
        <c:tickLblPos val="nextTo"/>
        <c:crossAx val="107393792"/>
        <c:crosses val="autoZero"/>
        <c:auto val="1"/>
        <c:lblAlgn val="ctr"/>
        <c:lblOffset val="100"/>
      </c:catAx>
      <c:valAx>
        <c:axId val="107393792"/>
        <c:scaling>
          <c:orientation val="minMax"/>
        </c:scaling>
        <c:axPos val="l"/>
        <c:minorGridlines/>
        <c:numFmt formatCode="General" sourceLinked="1"/>
        <c:tickLblPos val="nextTo"/>
        <c:crossAx val="106863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0"/>
      <c:rotY val="0"/>
      <c:depthPercent val="100"/>
      <c:rAngAx val="1"/>
    </c:view3D>
    <c:backWall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7.2653923408706828E-2"/>
          <c:y val="6.2913613203142496E-2"/>
          <c:w val="0.90393419675758069"/>
          <c:h val="0.812641842695553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66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5606673004867708E-3"/>
                  <c:y val="-1.8415212555861326E-2"/>
                </c:manualLayout>
              </c:layout>
              <c:showVal val="1"/>
            </c:dLbl>
            <c:dLbl>
              <c:idx val="1"/>
              <c:layout>
                <c:manualLayout>
                  <c:x val="-1.4047111776174325E-2"/>
                  <c:y val="-4.430482531820306E-2"/>
                </c:manualLayout>
              </c:layout>
              <c:showVal val="1"/>
            </c:dLbl>
            <c:dLbl>
              <c:idx val="2"/>
              <c:layout>
                <c:manualLayout>
                  <c:x val="1.5607901973527146E-2"/>
                  <c:y val="-1.8415031305553223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0.000</c:formatCode>
                <c:ptCount val="5"/>
                <c:pt idx="0" formatCode="General">
                  <c:v>263.16500000000002</c:v>
                </c:pt>
                <c:pt idx="1">
                  <c:v>10</c:v>
                </c:pt>
                <c:pt idx="2">
                  <c:v>190.3</c:v>
                </c:pt>
                <c:pt idx="3">
                  <c:v>200</c:v>
                </c:pt>
                <c:pt idx="4">
                  <c:v>200</c:v>
                </c:pt>
              </c:numCache>
            </c:numRef>
          </c:val>
        </c:ser>
        <c:dLbls>
          <c:showVal val="1"/>
        </c:dLbls>
        <c:gapWidth val="75"/>
        <c:shape val="cylinder"/>
        <c:axId val="130754816"/>
        <c:axId val="130916352"/>
        <c:axId val="0"/>
      </c:bar3DChart>
      <c:catAx>
        <c:axId val="130754816"/>
        <c:scaling>
          <c:orientation val="minMax"/>
        </c:scaling>
        <c:axPos val="b"/>
        <c:numFmt formatCode="General" sourceLinked="1"/>
        <c:majorTickMark val="none"/>
        <c:tickLblPos val="nextTo"/>
        <c:crossAx val="130916352"/>
        <c:crosses val="autoZero"/>
        <c:auto val="1"/>
        <c:lblAlgn val="ctr"/>
        <c:lblOffset val="100"/>
      </c:catAx>
      <c:valAx>
        <c:axId val="130916352"/>
        <c:scaling>
          <c:orientation val="minMax"/>
        </c:scaling>
        <c:axPos val="l"/>
        <c:minorGridlines/>
        <c:numFmt formatCode="General" sourceLinked="1"/>
        <c:tickLblPos val="nextTo"/>
        <c:crossAx val="13075481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1" kern="1200" baseline="0" dirty="0" smtClean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доходов бюджета муниципального района «Монгун-Тайгинский кожуун Республики Тыва» на 2020 год и плановый период 2021-2022 годы</a:t>
            </a:r>
            <a:endParaRPr lang="ru-RU" sz="2800" b="1" i="0" kern="1200" baseline="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448961067366578"/>
          <c:y val="1.8518518518518521E-2"/>
        </c:manualLayout>
      </c:layout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title>
    <c:view3D>
      <c:rotX val="20"/>
      <c:rotY val="15"/>
      <c:depthPercent val="100"/>
      <c:rAngAx val="1"/>
    </c:view3D>
    <c:sideWall>
      <c:spPr>
        <a:solidFill>
          <a:schemeClr val="accent2">
            <a:lumMod val="20000"/>
            <a:lumOff val="80000"/>
          </a:schemeClr>
        </a:solidFill>
      </c:spPr>
    </c:sideWall>
    <c:backWall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21838342082239728"/>
          <c:y val="0.21762467191601051"/>
          <c:w val="0.6947261592300964"/>
          <c:h val="0.5186790609507145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финансовая помощь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explosion val="9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solidFill>
                <a:schemeClr val="bg1"/>
              </a:solidFill>
              <a:effectLst>
                <a:softEdge rad="12700"/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0.91060823602284224</c:v>
                </c:pt>
                <c:pt idx="1">
                  <c:v>0.90329348672896559</c:v>
                </c:pt>
                <c:pt idx="2">
                  <c:v>0.8978351255671787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8.9391763977157937E-2</c:v>
                </c:pt>
                <c:pt idx="1">
                  <c:v>9.6706513271034439E-2</c:v>
                </c:pt>
                <c:pt idx="2">
                  <c:v>0.10216487443282138</c:v>
                </c:pt>
              </c:numCache>
            </c:numRef>
          </c:val>
        </c:ser>
        <c:dLbls/>
        <c:gapWidth val="100"/>
        <c:shape val="box"/>
        <c:axId val="114578176"/>
        <c:axId val="114579712"/>
        <c:axId val="0"/>
      </c:bar3DChart>
      <c:catAx>
        <c:axId val="114578176"/>
        <c:scaling>
          <c:orientation val="minMax"/>
        </c:scaling>
        <c:axPos val="b"/>
        <c:numFmt formatCode="General" sourceLinked="1"/>
        <c:tickLblPos val="nextTo"/>
        <c:spPr>
          <a:solidFill>
            <a:schemeClr val="accent3">
              <a:lumMod val="20000"/>
              <a:lumOff val="80000"/>
            </a:schemeClr>
          </a:solidFill>
        </c:spPr>
        <c:crossAx val="114579712"/>
        <c:crosses val="autoZero"/>
        <c:auto val="1"/>
        <c:lblAlgn val="ctr"/>
        <c:lblOffset val="100"/>
      </c:catAx>
      <c:valAx>
        <c:axId val="114579712"/>
        <c:scaling>
          <c:orientation val="minMax"/>
        </c:scaling>
        <c:axPos val="l"/>
        <c:majorGridlines/>
        <c:numFmt formatCode="0.00%" sourceLinked="1"/>
        <c:tickLblPos val="nextTo"/>
        <c:crossAx val="114578176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7.3295166229221359E-2"/>
          <c:y val="0.88935578885972577"/>
          <c:w val="0.88503816710411198"/>
          <c:h val="5.9297754447360754E-2"/>
        </c:manualLayout>
      </c:layout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c:spPr>
      <c:txPr>
        <a:bodyPr/>
        <a:lstStyle/>
        <a:p>
          <a:pPr>
            <a:defRPr sz="20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ln cap="rnd"/>
    <a:effectLst>
      <a:outerShdw blurRad="50800" dist="50800" dir="5400000" sx="93000" sy="93000" algn="ctr" rotWithShape="0">
        <a:srgbClr val="000000"/>
      </a:outerShdw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60"/>
      <c:rotY val="120"/>
      <c:depthPercent val="60"/>
      <c:rAngAx val="1"/>
    </c:view3D>
    <c:sideWall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sideWall>
    <c:backWall>
      <c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0.15169324406516041"/>
          <c:y val="1.3928437175169278E-2"/>
          <c:w val="0.82738158566185671"/>
          <c:h val="0.728238887383590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78216.7</c:v>
                </c:pt>
                <c:pt idx="1">
                  <c:v>72615.3</c:v>
                </c:pt>
                <c:pt idx="2">
                  <c:v>92795.6</c:v>
                </c:pt>
                <c:pt idx="3">
                  <c:v>92795.6</c:v>
                </c:pt>
                <c:pt idx="4">
                  <c:v>139048</c:v>
                </c:pt>
                <c:pt idx="5">
                  <c:v>110774.3</c:v>
                </c:pt>
                <c:pt idx="6">
                  <c:v>127112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90424.4</c:v>
                </c:pt>
                <c:pt idx="1">
                  <c:v>68263</c:v>
                </c:pt>
                <c:pt idx="2">
                  <c:v>83163.399999999994</c:v>
                </c:pt>
                <c:pt idx="3">
                  <c:v>83163.399999999994</c:v>
                </c:pt>
                <c:pt idx="4">
                  <c:v>82386.3</c:v>
                </c:pt>
                <c:pt idx="5">
                  <c:v>28550.2</c:v>
                </c:pt>
                <c:pt idx="6">
                  <c:v>26234.5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192113.6</c:v>
                </c:pt>
                <c:pt idx="1">
                  <c:v>179553</c:v>
                </c:pt>
                <c:pt idx="2">
                  <c:v>215889.6</c:v>
                </c:pt>
                <c:pt idx="3">
                  <c:v>215889.6</c:v>
                </c:pt>
                <c:pt idx="4">
                  <c:v>235842</c:v>
                </c:pt>
                <c:pt idx="5">
                  <c:v>252354.6</c:v>
                </c:pt>
                <c:pt idx="6">
                  <c:v>278148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Меж. трансферты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3236.8</c:v>
                </c:pt>
                <c:pt idx="1">
                  <c:v>1150.4000000000001</c:v>
                </c:pt>
                <c:pt idx="2">
                  <c:v>1245.5</c:v>
                </c:pt>
                <c:pt idx="3">
                  <c:v>1245.5</c:v>
                </c:pt>
                <c:pt idx="4">
                  <c:v>2220.1</c:v>
                </c:pt>
                <c:pt idx="5">
                  <c:v>1507</c:v>
                </c:pt>
                <c:pt idx="6">
                  <c:v>1747</c:v>
                </c:pt>
              </c:numCache>
            </c:numRef>
          </c:val>
        </c:ser>
        <c:dLbls/>
        <c:gapWidth val="75"/>
        <c:shape val="cylinder"/>
        <c:axId val="114459776"/>
        <c:axId val="114461312"/>
        <c:axId val="0"/>
      </c:bar3DChart>
      <c:catAx>
        <c:axId val="114459776"/>
        <c:scaling>
          <c:orientation val="minMax"/>
        </c:scaling>
        <c:axPos val="b"/>
        <c:numFmt formatCode="General" sourceLinked="1"/>
        <c:majorTickMark val="none"/>
        <c:tickLblPos val="nextTo"/>
        <c:crossAx val="114461312"/>
        <c:crosses val="autoZero"/>
        <c:auto val="1"/>
        <c:lblAlgn val="ctr"/>
        <c:lblOffset val="100"/>
      </c:catAx>
      <c:valAx>
        <c:axId val="114461312"/>
        <c:scaling>
          <c:orientation val="minMax"/>
        </c:scaling>
        <c:axPos val="l"/>
        <c:majorGridlines/>
        <c:numFmt formatCode="General" sourceLinked="1"/>
        <c:tickLblPos val="nextTo"/>
        <c:crossAx val="11445977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7328272376515614E-2"/>
                <c:y val="5.1646278267407107E-2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9618601866262702E-2"/>
          <c:y val="3.7592946447101962E-2"/>
          <c:w val="0.90393419675758069"/>
          <c:h val="0.812641842695552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2.3611111111111131E-2"/>
                  <c:y val="-3.0317497802686857E-2"/>
                </c:manualLayout>
              </c:layout>
              <c:showVal val="1"/>
            </c:dLbl>
            <c:dLbl>
              <c:idx val="1"/>
              <c:layout>
                <c:manualLayout>
                  <c:x val="1.3888888888888904E-2"/>
                  <c:y val="-2.7147044567336982E-2"/>
                </c:manualLayout>
              </c:layout>
              <c:showVal val="1"/>
            </c:dLbl>
            <c:dLbl>
              <c:idx val="2"/>
              <c:layout>
                <c:manualLayout>
                  <c:x val="2.0833333333333356E-2"/>
                  <c:y val="-2.5178605298096984E-2"/>
                </c:manualLayout>
              </c:layout>
              <c:showVal val="1"/>
            </c:dLbl>
            <c:dLbl>
              <c:idx val="3"/>
              <c:layout>
                <c:manualLayout>
                  <c:x val="1.2500000000000001E-2"/>
                  <c:y val="-2.1242656511298971E-2"/>
                </c:manualLayout>
              </c:layout>
              <c:showVal val="1"/>
            </c:dLbl>
            <c:dLbl>
              <c:idx val="4"/>
              <c:layout>
                <c:manualLayout>
                  <c:x val="1.1111111111111122E-2"/>
                  <c:y val="-2.8729326971352477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22814</c:v>
                </c:pt>
                <c:pt idx="1">
                  <c:v>25333</c:v>
                </c:pt>
                <c:pt idx="2">
                  <c:v>27189</c:v>
                </c:pt>
                <c:pt idx="3">
                  <c:v>30816</c:v>
                </c:pt>
                <c:pt idx="4">
                  <c:v>39009</c:v>
                </c:pt>
                <c:pt idx="5">
                  <c:v>38308</c:v>
                </c:pt>
                <c:pt idx="6">
                  <c:v>40518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2.6388888888888878E-2"/>
                  <c:y val="-1.1807846360394067E-2"/>
                </c:manualLayout>
              </c:layout>
              <c:showVal val="1"/>
            </c:dLbl>
            <c:dLbl>
              <c:idx val="1"/>
              <c:layout>
                <c:manualLayout>
                  <c:x val="2.6388779527559084E-2"/>
                  <c:y val="-1.57437951471921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1.3775820753793081E-2"/>
                </c:manualLayout>
              </c:layout>
              <c:showVal val="1"/>
            </c:dLbl>
            <c:dLbl>
              <c:idx val="3"/>
              <c:layout>
                <c:manualLayout>
                  <c:x val="2.3611111111111131E-2"/>
                  <c:y val="-1.57437951471921E-2"/>
                </c:manualLayout>
              </c:layout>
              <c:showVal val="1"/>
            </c:dLbl>
            <c:dLbl>
              <c:idx val="4"/>
              <c:layout>
                <c:manualLayout>
                  <c:x val="2.3611111111111131E-2"/>
                  <c:y val="-2.3615692720788142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2248</c:v>
                </c:pt>
                <c:pt idx="1">
                  <c:v>2031</c:v>
                </c:pt>
                <c:pt idx="2">
                  <c:v>2753</c:v>
                </c:pt>
                <c:pt idx="3">
                  <c:v>2500</c:v>
                </c:pt>
                <c:pt idx="4">
                  <c:v>2750</c:v>
                </c:pt>
                <c:pt idx="5">
                  <c:v>2125</c:v>
                </c:pt>
                <c:pt idx="6">
                  <c:v>2012</c:v>
                </c:pt>
              </c:numCache>
            </c:numRef>
          </c:val>
        </c:ser>
        <c:dLbls>
          <c:showVal val="1"/>
        </c:dLbls>
        <c:gapWidth val="75"/>
        <c:shape val="box"/>
        <c:axId val="119976320"/>
        <c:axId val="119977856"/>
        <c:axId val="0"/>
      </c:bar3DChart>
      <c:catAx>
        <c:axId val="1199763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latin typeface="Bookman Old Style" pitchFamily="18" charset="0"/>
              </a:defRPr>
            </a:pPr>
            <a:endParaRPr lang="ru-RU"/>
          </a:p>
        </c:txPr>
        <c:crossAx val="119977856"/>
        <c:crosses val="autoZero"/>
        <c:auto val="1"/>
        <c:lblAlgn val="ctr"/>
        <c:lblOffset val="100"/>
      </c:catAx>
      <c:valAx>
        <c:axId val="119977856"/>
        <c:scaling>
          <c:orientation val="minMax"/>
        </c:scaling>
        <c:axPos val="l"/>
        <c:majorGridlines/>
        <c:numFmt formatCode="General" sourceLinked="1"/>
        <c:tickLblPos val="nextTo"/>
        <c:crossAx val="119976320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"/>
          <c:y val="0.9248891473115507"/>
          <c:w val="0.9987239618410142"/>
          <c:h val="7.5110805234685191E-2"/>
        </c:manualLayout>
      </c:layout>
      <c:spPr>
        <a:solidFill>
          <a:schemeClr val="accent6">
            <a:lumMod val="20000"/>
            <a:lumOff val="80000"/>
          </a:schemeClr>
        </a:solidFill>
        <a:ln>
          <a:noFill/>
        </a:ln>
      </c:spPr>
      <c:txPr>
        <a:bodyPr/>
        <a:lstStyle/>
        <a:p>
          <a:pPr>
            <a:defRPr sz="2000" b="1">
              <a:solidFill>
                <a:srgbClr val="002060"/>
              </a:solidFill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190"/>
      <c:depthPercent val="100"/>
      <c:perspective val="30"/>
    </c:view3D>
    <c:plotArea>
      <c:layout>
        <c:manualLayout>
          <c:layoutTarget val="inner"/>
          <c:xMode val="edge"/>
          <c:yMode val="edge"/>
          <c:x val="2.8334021976492128E-2"/>
          <c:y val="2.5857719475277506E-2"/>
          <c:w val="0.56473513228619365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  <c:explosion val="12"/>
          <c:dPt>
            <c:idx val="0"/>
            <c:explosion val="4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rgbClr val="FF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rgbClr val="0000FF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rgbClr val="F72525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spPr>
              <a:solidFill>
                <a:srgbClr val="00FFCC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825634659782049"/>
                  <c:y val="3.8313553745094188E-2"/>
                </c:manualLayout>
              </c:layout>
              <c:showVal val="1"/>
            </c:dLbl>
            <c:dLbl>
              <c:idx val="1"/>
              <c:layout>
                <c:manualLayout>
                  <c:x val="-0.11116083818730083"/>
                  <c:y val="-8.0800213503421425E-2"/>
                </c:manualLayout>
              </c:layout>
              <c:showVal val="1"/>
            </c:dLbl>
            <c:dLbl>
              <c:idx val="2"/>
              <c:layout>
                <c:manualLayout>
                  <c:x val="2.853548356582105E-2"/>
                  <c:y val="4.874045636728544E-2"/>
                </c:manualLayout>
              </c:layout>
              <c:showVal val="1"/>
            </c:dLbl>
            <c:dLbl>
              <c:idx val="3"/>
              <c:layout>
                <c:manualLayout>
                  <c:x val="2.6534923132252506E-2"/>
                  <c:y val="8.3553313322970932E-2"/>
                </c:manualLayout>
              </c:layout>
              <c:showVal val="1"/>
            </c:dLbl>
            <c:dLbl>
              <c:idx val="4"/>
              <c:layout>
                <c:manualLayout>
                  <c:x val="1.7451080307096189E-3"/>
                  <c:y val="0.13465418103422616"/>
                </c:manualLayout>
              </c:layout>
              <c:showVal val="1"/>
            </c:dLbl>
            <c:dLbl>
              <c:idx val="5"/>
              <c:layout>
                <c:manualLayout>
                  <c:x val="-0.10115892842959907"/>
                  <c:y val="0.12085611298708265"/>
                </c:manualLayout>
              </c:layout>
              <c:showVal val="1"/>
            </c:dLbl>
            <c:dLbl>
              <c:idx val="6"/>
              <c:layout>
                <c:manualLayout>
                  <c:x val="-0.15731807549968274"/>
                  <c:y val="7.8590177651521931E-2"/>
                </c:manualLayout>
              </c:layout>
              <c:showVal val="1"/>
            </c:dLbl>
            <c:dLbl>
              <c:idx val="7"/>
              <c:layout>
                <c:manualLayout>
                  <c:x val="-0.12189999027272946"/>
                  <c:y val="-1.3589254554441878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3F3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Bookman Old Style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0.64580296261462511</c:v>
                </c:pt>
                <c:pt idx="1">
                  <c:v>0.23089583823183638</c:v>
                </c:pt>
                <c:pt idx="2">
                  <c:v>3.6891605925229262E-2</c:v>
                </c:pt>
                <c:pt idx="3">
                  <c:v>2.7110275099929471E-2</c:v>
                </c:pt>
                <c:pt idx="4">
                  <c:v>1.6458970138725607E-2</c:v>
                </c:pt>
                <c:pt idx="5">
                  <c:v>3.1742299553256534E-3</c:v>
                </c:pt>
                <c:pt idx="6">
                  <c:v>1.8998354102986129E-2</c:v>
                </c:pt>
                <c:pt idx="7">
                  <c:v>2.0667763931342578E-2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Доходы от использования имущества</c:v>
                </c:pt>
                <c:pt idx="5">
                  <c:v>Доходы от продажи земельных участков</c:v>
                </c:pt>
                <c:pt idx="6">
                  <c:v>Прочие налоги и сборы</c:v>
                </c:pt>
                <c:pt idx="7">
                  <c:v>Штрафы, санкции и возмещения ущерба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1506914839977489"/>
          <c:y val="6.5692652310510913E-2"/>
          <c:w val="0.38209745762711866"/>
          <c:h val="0.78978697301578793"/>
        </c:manualLayout>
      </c:layout>
      <c:spPr>
        <a:solidFill>
          <a:schemeClr val="bg1"/>
        </a:solidFill>
        <a:effectLst>
          <a:softEdge rad="63500"/>
        </a:effectLst>
      </c:spPr>
    </c:legend>
    <c:plotVisOnly val="1"/>
    <c:dispBlanksAs val="zero"/>
  </c:chart>
  <c:txPr>
    <a:bodyPr/>
    <a:lstStyle/>
    <a:p>
      <a:pPr>
        <a:defRPr sz="1800">
          <a:solidFill>
            <a:srgbClr val="0000FF"/>
          </a:solidFill>
          <a:latin typeface="Bookman Old Style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rotY val="20"/>
      <c:depthPercent val="80"/>
      <c:perspective val="30"/>
    </c:view3D>
    <c:plotArea>
      <c:layout>
        <c:manualLayout>
          <c:layoutTarget val="inner"/>
          <c:xMode val="edge"/>
          <c:yMode val="edge"/>
          <c:x val="7.9352580927384184E-4"/>
          <c:y val="6.7648495677040454E-2"/>
          <c:w val="0.6576929133858278"/>
          <c:h val="0.9323515043229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explosion val="8"/>
          <c:dPt>
            <c:idx val="0"/>
            <c:spPr>
              <a:solidFill>
                <a:srgbClr val="66FF6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17002422065662839"/>
                  <c:y val="8.1558979040663726E-2"/>
                </c:manualLayout>
              </c:layout>
              <c:showVal val="1"/>
            </c:dLbl>
            <c:dLbl>
              <c:idx val="1"/>
              <c:layout>
                <c:manualLayout>
                  <c:x val="-0.1258222590597228"/>
                  <c:y val="-0.19888348739016357"/>
                </c:manualLayout>
              </c:layout>
              <c:showVal val="1"/>
            </c:dLbl>
            <c:dLbl>
              <c:idx val="2"/>
              <c:layout>
                <c:manualLayout>
                  <c:x val="0.14584798775153118"/>
                  <c:y val="-2.9524687515694599E-2"/>
                </c:manualLayout>
              </c:layout>
              <c:showVal val="1"/>
            </c:dLbl>
            <c:dLbl>
              <c:idx val="3"/>
              <c:layout>
                <c:manualLayout>
                  <c:x val="1.8963473315835547E-2"/>
                  <c:y val="1.4012902675958378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- 127112 тыс. рублей</c:v>
                </c:pt>
                <c:pt idx="1">
                  <c:v>Субсидии - 26234.5 тыс. рублей</c:v>
                </c:pt>
                <c:pt idx="2">
                  <c:v>Субвенции - 278147.9 тыс. рублей</c:v>
                </c:pt>
                <c:pt idx="3">
                  <c:v>Межбюджетные трансферты - 1784,8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0.26717060669326348</c:v>
                </c:pt>
                <c:pt idx="1">
                  <c:v>5.5141035317628713E-2</c:v>
                </c:pt>
                <c:pt idx="2">
                  <c:v>0.58462570955894955</c:v>
                </c:pt>
                <c:pt idx="3">
                  <c:v>3.670884453000383E-3</c:v>
                </c:pt>
              </c:numCache>
            </c:numRef>
          </c:val>
        </c:ser>
        <c:dLbls/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471314523184607"/>
          <c:y val="0.12279267296023429"/>
          <c:w val="0.32716776027996519"/>
          <c:h val="0.77110172690096834"/>
        </c:manualLayout>
      </c:layout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40"/>
      <c:rotY val="30"/>
      <c:depthPercent val="100"/>
      <c:rAngAx val="1"/>
    </c:view3D>
    <c:plotArea>
      <c:layout>
        <c:manualLayout>
          <c:layoutTarget val="inner"/>
          <c:xMode val="edge"/>
          <c:yMode val="edge"/>
          <c:x val="4.3008479681159693E-2"/>
          <c:y val="9.1808841906632022E-2"/>
          <c:w val="0.56473513228619321"/>
          <c:h val="0.90368050254106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FFCC"/>
              </a:solidFill>
            </c:spPr>
          </c:dPt>
          <c:dPt>
            <c:idx val="1"/>
            <c:explosion val="1"/>
            <c:spPr>
              <a:solidFill>
                <a:srgbClr val="FFC000"/>
              </a:solidFill>
            </c:spPr>
          </c:dPt>
          <c:dPt>
            <c:idx val="2"/>
            <c:explosion val="3"/>
            <c:spPr>
              <a:solidFill>
                <a:srgbClr val="66FF66"/>
              </a:solidFill>
            </c:spPr>
          </c:dPt>
          <c:dPt>
            <c:idx val="3"/>
            <c:explosion val="1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5869071384779596"/>
                  <c:y val="1.4752362269588372E-2"/>
                </c:manualLayout>
              </c:layout>
              <c:showVal val="1"/>
            </c:dLbl>
            <c:dLbl>
              <c:idx val="1"/>
              <c:layout>
                <c:manualLayout>
                  <c:x val="-4.7903795509570676E-2"/>
                  <c:y val="-0.21758929512657171"/>
                </c:manualLayout>
              </c:layout>
              <c:showVal val="1"/>
            </c:dLbl>
            <c:dLbl>
              <c:idx val="2"/>
              <c:layout>
                <c:manualLayout>
                  <c:x val="0.1528758809203605"/>
                  <c:y val="3.5012320813748145E-2"/>
                </c:manualLayout>
              </c:layout>
              <c:showVal val="1"/>
            </c:dLbl>
            <c:dLbl>
              <c:idx val="3"/>
              <c:layout>
                <c:manualLayout>
                  <c:x val="-5.3488832825700715E-4"/>
                  <c:y val="-2.228288234869576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Дотация - 139048,4 тыс. рублей</c:v>
                </c:pt>
                <c:pt idx="1">
                  <c:v>Субсидии - 82386,3 тыс. рублей</c:v>
                </c:pt>
                <c:pt idx="2">
                  <c:v>Субвенции - 235842 тыс. рублей</c:v>
                </c:pt>
                <c:pt idx="3">
                  <c:v>Межбюджетные трансферты - 2220,1 тыс. рублей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0.30261016526308326</c:v>
                </c:pt>
                <c:pt idx="1">
                  <c:v>0.17929690031998843</c:v>
                </c:pt>
                <c:pt idx="2">
                  <c:v>0.51326142642080363</c:v>
                </c:pt>
                <c:pt idx="3">
                  <c:v>4.8315078873112345E-3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3626890905537492"/>
          <c:y val="0.11928012192250567"/>
          <c:w val="0.33095197405585258"/>
          <c:h val="0.7938286305369757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1.3389107611548566E-3"/>
          <c:y val="0.15747337188015709"/>
          <c:w val="0.46953483589422612"/>
          <c:h val="0.749562971111682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dPt>
            <c:idx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spPr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 w="28575">
                <a:solidFill>
                  <a:schemeClr val="tx1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4.2429184457948431E-2"/>
                  <c:y val="8.3872407644828464E-2"/>
                </c:manualLayout>
              </c:layout>
              <c:showVal val="1"/>
            </c:dLbl>
            <c:dLbl>
              <c:idx val="1"/>
              <c:layout>
                <c:manualLayout>
                  <c:x val="2.8666410987165376E-3"/>
                  <c:y val="-8.0996458801024726E-2"/>
                </c:manualLayout>
              </c:layout>
              <c:showVal val="1"/>
            </c:dLbl>
            <c:dLbl>
              <c:idx val="2"/>
              <c:layout>
                <c:manualLayout>
                  <c:x val="5.3929863463860486E-2"/>
                  <c:y val="-4.9011166686918683E-2"/>
                </c:manualLayout>
              </c:layout>
              <c:showVal val="1"/>
            </c:dLbl>
            <c:dLbl>
              <c:idx val="3"/>
              <c:layout>
                <c:manualLayout>
                  <c:x val="2.0750044633706038E-2"/>
                  <c:y val="1.2935016480185678E-2"/>
                </c:manualLayout>
              </c:layout>
              <c:showVal val="1"/>
            </c:dLbl>
            <c:dLbl>
              <c:idx val="4"/>
              <c:layout>
                <c:manualLayout>
                  <c:x val="-0.11389518955865416"/>
                  <c:y val="7.1563757740178008E-2"/>
                </c:manualLayout>
              </c:layout>
              <c:showVal val="1"/>
            </c:dLbl>
            <c:dLbl>
              <c:idx val="5"/>
              <c:layout>
                <c:manualLayout>
                  <c:x val="-2.4574706973030224E-2"/>
                  <c:y val="-0.22058186795882487"/>
                </c:manualLayout>
              </c:layout>
              <c:showVal val="1"/>
            </c:dLbl>
            <c:dLbl>
              <c:idx val="7"/>
              <c:layout>
                <c:manualLayout>
                  <c:x val="1.7825568678915146E-2"/>
                  <c:y val="-4.806194334583834E-2"/>
                </c:manualLayout>
              </c:layout>
              <c:showVal val="1"/>
            </c:dLbl>
            <c:dLbl>
              <c:idx val="8"/>
              <c:layout>
                <c:manualLayout>
                  <c:x val="6.6667878940164363E-2"/>
                  <c:y val="9.185256244989165E-2"/>
                </c:manualLayout>
              </c:layout>
              <c:showVal val="1"/>
            </c:dLbl>
            <c:dLbl>
              <c:idx val="9"/>
              <c:layout>
                <c:manualLayout>
                  <c:x val="6.7914151199158862E-2"/>
                  <c:y val="-8.0473380709783229E-2"/>
                </c:manualLayout>
              </c:layout>
              <c:showVal val="1"/>
            </c:dLbl>
            <c:dLbl>
              <c:idx val="10"/>
              <c:layout>
                <c:manualLayout>
                  <c:x val="-6.9391803083222819E-2"/>
                  <c:y val="-4.795971759664532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- 7.2%</c:v>
                </c:pt>
                <c:pt idx="1">
                  <c:v>Национальная безопасность - 0,57%</c:v>
                </c:pt>
                <c:pt idx="2">
                  <c:v>Национальная оборона - 0,07%</c:v>
                </c:pt>
                <c:pt idx="3">
                  <c:v>Национальная экономика - 2.93%</c:v>
                </c:pt>
                <c:pt idx="4">
                  <c:v>ЖКХ - 0.78%</c:v>
                </c:pt>
                <c:pt idx="5">
                  <c:v>Образование - 62.3%</c:v>
                </c:pt>
                <c:pt idx="6">
                  <c:v>Культура - 6.24%</c:v>
                </c:pt>
                <c:pt idx="7">
                  <c:v>Здравоохранение - 0,07%</c:v>
                </c:pt>
                <c:pt idx="8">
                  <c:v>Социальная политика - 18.22%</c:v>
                </c:pt>
                <c:pt idx="9">
                  <c:v>Физическая культура и спорт - 0,11%</c:v>
                </c:pt>
                <c:pt idx="10">
                  <c:v>СМИ - 0,03%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7.2034460283300239E-2</c:v>
                </c:pt>
                <c:pt idx="1">
                  <c:v>5.6918151152161693E-3</c:v>
                </c:pt>
                <c:pt idx="2">
                  <c:v>7.1636331046619651E-4</c:v>
                </c:pt>
                <c:pt idx="3">
                  <c:v>2.9348579326730573E-2</c:v>
                </c:pt>
                <c:pt idx="4">
                  <c:v>7.8325513393105797E-3</c:v>
                </c:pt>
                <c:pt idx="5">
                  <c:v>0.62295928565618475</c:v>
                </c:pt>
                <c:pt idx="6">
                  <c:v>6.2422901442690186E-2</c:v>
                </c:pt>
                <c:pt idx="7">
                  <c:v>6.725926280905369E-4</c:v>
                </c:pt>
                <c:pt idx="8">
                  <c:v>0.18217801887421026</c:v>
                </c:pt>
                <c:pt idx="9">
                  <c:v>1.0614352412053785E-3</c:v>
                </c:pt>
                <c:pt idx="10">
                  <c:v>2.5222223553395136E-4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- 7.2%</c:v>
                </c:pt>
                <c:pt idx="1">
                  <c:v>Национальная безопасность - 0,57%</c:v>
                </c:pt>
                <c:pt idx="2">
                  <c:v>Национальная оборона - 0,07%</c:v>
                </c:pt>
                <c:pt idx="3">
                  <c:v>Национальная экономика - 2.93%</c:v>
                </c:pt>
                <c:pt idx="4">
                  <c:v>ЖКХ - 0.78%</c:v>
                </c:pt>
                <c:pt idx="5">
                  <c:v>Образование - 62.3%</c:v>
                </c:pt>
                <c:pt idx="6">
                  <c:v>Культура - 6.24%</c:v>
                </c:pt>
                <c:pt idx="7">
                  <c:v>Здравоохранение - 0,07%</c:v>
                </c:pt>
                <c:pt idx="8">
                  <c:v>Социальная политика - 18.22%</c:v>
                </c:pt>
                <c:pt idx="9">
                  <c:v>Физическая культура и спорт - 0,11%</c:v>
                </c:pt>
                <c:pt idx="10">
                  <c:v>СМИ - 0,03%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>
              <a:noFill/>
            </a:ln>
          </c:spPr>
          <c:explosion val="25"/>
          <c:dLbls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- 7.2%</c:v>
                </c:pt>
                <c:pt idx="1">
                  <c:v>Национальная безопасность - 0,57%</c:v>
                </c:pt>
                <c:pt idx="2">
                  <c:v>Национальная оборона - 0,07%</c:v>
                </c:pt>
                <c:pt idx="3">
                  <c:v>Национальная экономика - 2.93%</c:v>
                </c:pt>
                <c:pt idx="4">
                  <c:v>ЖКХ - 0.78%</c:v>
                </c:pt>
                <c:pt idx="5">
                  <c:v>Образование - 62.3%</c:v>
                </c:pt>
                <c:pt idx="6">
                  <c:v>Культура - 6.24%</c:v>
                </c:pt>
                <c:pt idx="7">
                  <c:v>Здравоохранение - 0,07%</c:v>
                </c:pt>
                <c:pt idx="8">
                  <c:v>Социальная политика - 18.22%</c:v>
                </c:pt>
                <c:pt idx="9">
                  <c:v>Физическая культура и спорт - 0,11%</c:v>
                </c:pt>
                <c:pt idx="10">
                  <c:v>СМИ - 0,03%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48570481660525405"/>
          <c:y val="0"/>
          <c:w val="0.51429516622922133"/>
          <c:h val="1"/>
        </c:manualLayout>
      </c:layout>
      <c:spPr>
        <a:solidFill>
          <a:schemeClr val="accent6">
            <a:lumMod val="20000"/>
            <a:lumOff val="80000"/>
          </a:schemeClr>
        </a:solidFill>
      </c:spPr>
      <c:txPr>
        <a:bodyPr/>
        <a:lstStyle/>
        <a:p>
          <a:pPr>
            <a:defRPr sz="1800">
              <a:latin typeface="Mongolian Baiti" pitchFamily="66" charset="0"/>
              <a:cs typeface="Mongolian Baiti" pitchFamily="66" charset="0"/>
            </a:defRPr>
          </a:pPr>
          <a:endParaRPr lang="ru-RU"/>
        </a:p>
      </c:txPr>
    </c:legend>
    <c:plotVisOnly val="1"/>
    <c:dispBlanksAs val="zero"/>
  </c:chart>
  <c:spPr>
    <a:noFill/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3.4246464524437955E-3"/>
                  <c:y val="0.2274645137468386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3.4246464524437955E-3"/>
                  <c:y val="0.3130554938340185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8492929048875927E-3"/>
                  <c:y val="0.33380482234000153"/>
                </c:manualLayout>
              </c:layout>
              <c:dLblPos val="outEnd"/>
              <c:showVal val="1"/>
            </c:dLbl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c:spPr>
            <c:dLblPos val="in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253333.11800000002</c:v>
                </c:pt>
                <c:pt idx="1">
                  <c:v>314134.58399999997</c:v>
                </c:pt>
                <c:pt idx="2">
                  <c:v>350423.85199999996</c:v>
                </c:pt>
                <c:pt idx="3">
                  <c:v>365492</c:v>
                </c:pt>
              </c:numCache>
            </c:numRef>
          </c:val>
        </c:ser>
        <c:dLbls/>
        <c:gapWidth val="75"/>
        <c:overlap val="40"/>
        <c:axId val="128321792"/>
        <c:axId val="128495616"/>
      </c:barChart>
      <c:catAx>
        <c:axId val="128321792"/>
        <c:scaling>
          <c:orientation val="minMax"/>
        </c:scaling>
        <c:axPos val="b"/>
        <c:numFmt formatCode="General" sourceLinked="1"/>
        <c:majorTickMark val="none"/>
        <c:tickLblPos val="nextTo"/>
        <c:crossAx val="128495616"/>
        <c:crosses val="autoZero"/>
        <c:auto val="1"/>
        <c:lblAlgn val="ctr"/>
        <c:lblOffset val="100"/>
      </c:catAx>
      <c:valAx>
        <c:axId val="1284956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8321792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Тыс. рублей</a:t>
                  </a:r>
                </a:p>
              </c:rich>
            </c:tx>
          </c:dispUnitsLbl>
        </c:dispUnits>
      </c:valAx>
      <c:spPr>
        <a:ln>
          <a:solidFill>
            <a:schemeClr val="tx1"/>
          </a:solidFill>
        </a:ln>
      </c:spPr>
    </c:plotArea>
    <c:plotVisOnly val="1"/>
    <c:dispBlanksAs val="gap"/>
  </c:chart>
  <c:spPr>
    <a:solidFill>
      <a:schemeClr val="accent5">
        <a:lumMod val="20000"/>
        <a:lumOff val="80000"/>
      </a:schemeClr>
    </a:solidFill>
    <a:ln>
      <a:solidFill>
        <a:schemeClr val="tx1"/>
      </a:solidFill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9C76D-5EA8-4036-A049-027FBC3647E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1A6EF9-DF6F-4FE5-8976-BBC3AE09057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FFC00F-203B-492F-B96B-7B6B96337105}" type="par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4350-8D5B-421D-BF45-BFC6F89C0861}" type="sibTrans" cxnId="{4720D66A-D744-445F-B444-E03DBAA8D23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A9ED7-F9E3-44EC-82F8-7D33309B9EB8}">
      <dgm:prSet phldrT="[Текст]" custT="1"/>
      <dgm:spPr>
        <a:solidFill>
          <a:srgbClr val="66FF66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AD0C0-CB30-4DD6-B1D9-C9AE442E6B90}" type="par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E048B-74E1-4E88-A6FF-09BD0E00935A}" type="sibTrans" cxnId="{4A21A64D-2341-4FC8-B346-AF80A593330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4C0FC-311D-4098-A5DA-C8084A531B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5553E-5B01-4593-89E8-2D18ED61116B}" type="par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84DCB-A107-44BB-9CB3-572DECBE32DA}" type="sibTrans" cxnId="{6312248D-5E55-474D-BDB8-DC7C006371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98D6A-0F1D-4AFE-8732-0A375FE5051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1A81D4-206C-42C9-A931-410BC9604A77}" type="par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3AE207-D1E8-4732-8348-9A6A9257C25E}" type="sibTrans" cxnId="{8156F5FE-AE0F-4FB3-B301-E2BF4041442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7A8A9-FC92-4D7E-85B5-B26878AEBC3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9F983-52F9-402C-AD1D-D8F893BD7155}" type="par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6ACA6-D87A-45D4-86F7-C6F12AA842E9}" type="sibTrans" cxnId="{51AA99B5-2441-4E8E-8119-468BA899BE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720C3-C6F4-4A14-A705-543807CB83AC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4D772-176C-4ED5-815F-EC17D15EE089}" type="par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389A46-6DE5-403E-8069-73B781866B32}" type="sibTrans" cxnId="{6179D1AD-B4E4-4867-8961-502B15BD14D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05475-AB31-449E-8869-1722EC80152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374D-FE97-4CC1-A738-E0E23F931FE4}" type="par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D40F5-572A-46C5-9873-428A39B6CFAA}" type="sibTrans" cxnId="{2DC3BDFA-7ABD-40E6-8C94-4E8821E7040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425FE-35F3-4ADE-A115-D8E07E9085C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07DC0-C373-4185-B8B1-D329E6D6E9A2}" type="par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0DB58-C11A-4B2C-83AA-4907561B6E29}" type="sibTrans" cxnId="{1450F278-9A09-4329-A800-E1269C04A56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B2A7D8-7949-4D00-B07D-DB44A9AADAF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418843-298B-4B38-9084-58B111C0E0F8}" type="par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C466B-6697-48E3-B025-490C20147C72}" type="sibTrans" cxnId="{9FA42D42-62DF-484F-93C6-FDFF4B8C5C2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373C-4446-487F-A759-7BC4C32EF43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gm:t>
    </dgm:pt>
    <dgm:pt modelId="{A364B8C2-C3D4-4969-AA3F-FCD64BC3AB5B}" type="par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8CE58-543F-4235-A57C-3CC8D2C5611E}" type="sibTrans" cxnId="{75DD282F-86C6-4F27-B056-F56D812EF32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FDED-E329-4CA5-9FF9-ED9343E9C07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1AA2-B89A-4D6E-9725-F420413175A6}" type="parTrans" cxnId="{85D80CE8-4DE5-4067-A8A3-40E7820158B0}">
      <dgm:prSet/>
      <dgm:spPr/>
      <dgm:t>
        <a:bodyPr/>
        <a:lstStyle/>
        <a:p>
          <a:endParaRPr lang="ru-RU"/>
        </a:p>
      </dgm:t>
    </dgm:pt>
    <dgm:pt modelId="{028AE1D3-A2BD-4BF0-9F6B-FF03BCD46462}" type="sibTrans" cxnId="{85D80CE8-4DE5-4067-A8A3-40E7820158B0}">
      <dgm:prSet/>
      <dgm:spPr/>
      <dgm:t>
        <a:bodyPr/>
        <a:lstStyle/>
        <a:p>
          <a:endParaRPr lang="ru-RU"/>
        </a:p>
      </dgm:t>
    </dgm:pt>
    <dgm:pt modelId="{8501CFBE-D8FB-4A52-B003-DC1725976E02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E3AAE2-2A21-46A7-AA42-3C831F232869}" type="parTrans" cxnId="{E812E4DD-77DE-4FBD-A196-340B10067664}">
      <dgm:prSet/>
      <dgm:spPr/>
      <dgm:t>
        <a:bodyPr/>
        <a:lstStyle/>
        <a:p>
          <a:endParaRPr lang="ru-RU"/>
        </a:p>
      </dgm:t>
    </dgm:pt>
    <dgm:pt modelId="{A46CA722-B6C9-4476-A940-2BE24B3977B6}" type="sibTrans" cxnId="{E812E4DD-77DE-4FBD-A196-340B10067664}">
      <dgm:prSet/>
      <dgm:spPr/>
      <dgm:t>
        <a:bodyPr/>
        <a:lstStyle/>
        <a:p>
          <a:endParaRPr lang="ru-RU"/>
        </a:p>
      </dgm:t>
    </dgm:pt>
    <dgm:pt modelId="{DD37DCE5-3BF8-4A6C-B7FC-D0D90DA5DD30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60CB67-FC98-48A1-8EED-6A9B71D1B098}" type="parTrans" cxnId="{3E484724-F6C1-4FF9-9E6C-FF1A7069C11A}">
      <dgm:prSet/>
      <dgm:spPr/>
      <dgm:t>
        <a:bodyPr/>
        <a:lstStyle/>
        <a:p>
          <a:endParaRPr lang="ru-RU"/>
        </a:p>
      </dgm:t>
    </dgm:pt>
    <dgm:pt modelId="{DE685DB7-33FF-4FBC-BE26-B08727AD5BF3}" type="sibTrans" cxnId="{3E484724-F6C1-4FF9-9E6C-FF1A7069C11A}">
      <dgm:prSet/>
      <dgm:spPr/>
      <dgm:t>
        <a:bodyPr/>
        <a:lstStyle/>
        <a:p>
          <a:endParaRPr lang="ru-RU"/>
        </a:p>
      </dgm:t>
    </dgm:pt>
    <dgm:pt modelId="{8D01812D-4044-4339-8AC0-E0FCA677A44A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D014E-D5C0-4D1A-9CBE-7B7C1FE83F2D}" type="parTrans" cxnId="{C7E739A7-13D0-4FBE-92B3-352C61429D4D}">
      <dgm:prSet/>
      <dgm:spPr/>
      <dgm:t>
        <a:bodyPr/>
        <a:lstStyle/>
        <a:p>
          <a:endParaRPr lang="ru-RU"/>
        </a:p>
      </dgm:t>
    </dgm:pt>
    <dgm:pt modelId="{D8253559-91ED-45A6-8946-AE69F837493E}" type="sibTrans" cxnId="{C7E739A7-13D0-4FBE-92B3-352C61429D4D}">
      <dgm:prSet/>
      <dgm:spPr/>
      <dgm:t>
        <a:bodyPr/>
        <a:lstStyle/>
        <a:p>
          <a:endParaRPr lang="ru-RU"/>
        </a:p>
      </dgm:t>
    </dgm:pt>
    <dgm:pt modelId="{8C80664A-D200-45BB-B60D-8CD569E4914D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A6381D-9FAD-441F-9700-985908EF1FA6}" type="parTrans" cxnId="{20E5A0CB-DBF3-4328-8929-5B989168035D}">
      <dgm:prSet/>
      <dgm:spPr/>
      <dgm:t>
        <a:bodyPr/>
        <a:lstStyle/>
        <a:p>
          <a:endParaRPr lang="ru-RU"/>
        </a:p>
      </dgm:t>
    </dgm:pt>
    <dgm:pt modelId="{609969E7-DADB-460A-93C5-A737042711A2}" type="sibTrans" cxnId="{20E5A0CB-DBF3-4328-8929-5B989168035D}">
      <dgm:prSet/>
      <dgm:spPr/>
      <dgm:t>
        <a:bodyPr/>
        <a:lstStyle/>
        <a:p>
          <a:endParaRPr lang="ru-RU"/>
        </a:p>
      </dgm:t>
    </dgm:pt>
    <dgm:pt modelId="{6A129EB7-05A2-4C93-B419-6A199376EB8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85858-C3F7-41D4-BF19-CA5718BDBBD8}" type="parTrans" cxnId="{E19E8CDC-06C6-413F-8C87-B041572092AD}">
      <dgm:prSet/>
      <dgm:spPr/>
      <dgm:t>
        <a:bodyPr/>
        <a:lstStyle/>
        <a:p>
          <a:endParaRPr lang="ru-RU"/>
        </a:p>
      </dgm:t>
    </dgm:pt>
    <dgm:pt modelId="{E8A89620-1D94-4D7E-B2D2-D0A9ADA4DC7C}" type="sibTrans" cxnId="{E19E8CDC-06C6-413F-8C87-B041572092AD}">
      <dgm:prSet/>
      <dgm:spPr/>
      <dgm:t>
        <a:bodyPr/>
        <a:lstStyle/>
        <a:p>
          <a:endParaRPr lang="ru-RU"/>
        </a:p>
      </dgm:t>
    </dgm:pt>
    <dgm:pt modelId="{BB7E6549-FE9D-4E51-95CB-36AEFBA469E4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gm:t>
    </dgm:pt>
    <dgm:pt modelId="{F695D186-9361-46F1-93BD-D2D5F17B7644}" type="parTrans" cxnId="{DE9637E6-97A3-4AB5-8523-204E3121F48F}">
      <dgm:prSet/>
      <dgm:spPr/>
      <dgm:t>
        <a:bodyPr/>
        <a:lstStyle/>
        <a:p>
          <a:endParaRPr lang="ru-RU"/>
        </a:p>
      </dgm:t>
    </dgm:pt>
    <dgm:pt modelId="{D4473535-4B56-4C77-9780-F68717F34DEF}" type="sibTrans" cxnId="{DE9637E6-97A3-4AB5-8523-204E3121F48F}">
      <dgm:prSet/>
      <dgm:spPr/>
      <dgm:t>
        <a:bodyPr/>
        <a:lstStyle/>
        <a:p>
          <a:endParaRPr lang="ru-RU"/>
        </a:p>
      </dgm:t>
    </dgm:pt>
    <dgm:pt modelId="{16AD7DF3-3D7C-401B-B1EE-072161DECBD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gm:t>
    </dgm:pt>
    <dgm:pt modelId="{571A68F8-64EF-4D5D-9553-FA935AE0C228}" type="parTrans" cxnId="{1769495C-5478-4322-B989-00C517922967}">
      <dgm:prSet/>
      <dgm:spPr/>
      <dgm:t>
        <a:bodyPr/>
        <a:lstStyle/>
        <a:p>
          <a:endParaRPr lang="ru-RU"/>
        </a:p>
      </dgm:t>
    </dgm:pt>
    <dgm:pt modelId="{D62FA33B-0125-4FB7-906A-C8C12FFD4983}" type="sibTrans" cxnId="{1769495C-5478-4322-B989-00C517922967}">
      <dgm:prSet/>
      <dgm:spPr/>
      <dgm:t>
        <a:bodyPr/>
        <a:lstStyle/>
        <a:p>
          <a:endParaRPr lang="ru-RU"/>
        </a:p>
      </dgm:t>
    </dgm:pt>
    <dgm:pt modelId="{CE67DAB9-DC51-4333-AFFD-C229880558C3}" type="pres">
      <dgm:prSet presAssocID="{3AB9C76D-5EA8-4036-A049-027FBC3647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6BE7A-AC9A-4A16-A998-7233B7C7C505}" type="pres">
      <dgm:prSet presAssocID="{161A6EF9-DF6F-4FE5-8976-BBC3AE09057B}" presName="root" presStyleCnt="0"/>
      <dgm:spPr/>
    </dgm:pt>
    <dgm:pt modelId="{6BFEF86E-0D44-4383-ADA7-15CAC3C28F88}" type="pres">
      <dgm:prSet presAssocID="{161A6EF9-DF6F-4FE5-8976-BBC3AE09057B}" presName="rootComposite" presStyleCnt="0"/>
      <dgm:spPr/>
    </dgm:pt>
    <dgm:pt modelId="{EC703261-C23A-4175-8B97-825E94930AA0}" type="pres">
      <dgm:prSet presAssocID="{161A6EF9-DF6F-4FE5-8976-BBC3AE09057B}" presName="rootText" presStyleLbl="node1" presStyleIdx="0" presStyleCnt="4" custScaleX="135312" custLinFactNeighborX="10442" custLinFactNeighborY="-18863"/>
      <dgm:spPr/>
      <dgm:t>
        <a:bodyPr/>
        <a:lstStyle/>
        <a:p>
          <a:endParaRPr lang="ru-RU"/>
        </a:p>
      </dgm:t>
    </dgm:pt>
    <dgm:pt modelId="{BF5EA139-32FB-48E2-A1B6-3B3A3B35A43F}" type="pres">
      <dgm:prSet presAssocID="{161A6EF9-DF6F-4FE5-8976-BBC3AE09057B}" presName="rootConnector" presStyleLbl="node1" presStyleIdx="0" presStyleCnt="4"/>
      <dgm:spPr/>
      <dgm:t>
        <a:bodyPr/>
        <a:lstStyle/>
        <a:p>
          <a:endParaRPr lang="ru-RU"/>
        </a:p>
      </dgm:t>
    </dgm:pt>
    <dgm:pt modelId="{F44D599E-8D73-4DEA-B89A-AF6045E359DC}" type="pres">
      <dgm:prSet presAssocID="{161A6EF9-DF6F-4FE5-8976-BBC3AE09057B}" presName="childShape" presStyleCnt="0"/>
      <dgm:spPr/>
    </dgm:pt>
    <dgm:pt modelId="{41B1AE7F-4790-4E60-A6EB-CA616A64EE95}" type="pres">
      <dgm:prSet presAssocID="{D41AD0C0-CB30-4DD6-B1D9-C9AE442E6B90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4CED00FA-0E67-45D1-AD59-2C7BAC5E43F5}" type="pres">
      <dgm:prSet presAssocID="{975A9ED7-F9E3-44EC-82F8-7D33309B9EB8}" presName="childText" presStyleLbl="bgAcc1" presStyleIdx="0" presStyleCnt="14" custScaleX="134614" custScaleY="42773" custLinFactNeighborX="6377" custLinFactNeighborY="-25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9882E-9918-4B0B-AA64-5EA923865FB7}" type="pres">
      <dgm:prSet presAssocID="{88D5553E-5B01-4593-89E8-2D18ED61116B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FF558CDB-CB52-4DE8-8B8F-3BF393EFD6CF}" type="pres">
      <dgm:prSet presAssocID="{0464C0FC-311D-4098-A5DA-C8084A531B6E}" presName="childText" presStyleLbl="bgAcc1" presStyleIdx="1" presStyleCnt="14" custScaleX="139624" custScaleY="97405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2C72F-4911-4FE4-868F-A506E5351E9F}" type="pres">
      <dgm:prSet presAssocID="{2760CB67-FC98-48A1-8EED-6A9B71D1B098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93B0A5F-7CD4-4C27-A3E0-BAAF8B9A059C}" type="pres">
      <dgm:prSet presAssocID="{DD37DCE5-3BF8-4A6C-B7FC-D0D90DA5DD30}" presName="childText" presStyleLbl="bgAcc1" presStyleIdx="2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E966D-60EF-4382-9BB1-6471EC82E43F}" type="pres">
      <dgm:prSet presAssocID="{D5AA1AA2-B89A-4D6E-9725-F420413175A6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0ABFFE81-9618-4457-9D67-A55D25D83372}" type="pres">
      <dgm:prSet presAssocID="{320EFDED-E329-4CA5-9FF9-ED9343E9C072}" presName="childText" presStyleLbl="bgAcc1" presStyleIdx="3" presStyleCnt="14" custScaleX="139624" custScaleY="99517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E50CF-B8F0-482F-B027-6F0F25CABBF0}" type="pres">
      <dgm:prSet presAssocID="{A6E3AAE2-2A21-46A7-AA42-3C831F232869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67C57E65-6AA5-420A-B42A-27D3BE8D5DA6}" type="pres">
      <dgm:prSet presAssocID="{8501CFBE-D8FB-4A52-B003-DC1725976E02}" presName="childText" presStyleLbl="bgAcc1" presStyleIdx="4" presStyleCnt="14" custScaleX="139624" custScaleY="110291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9762D-59DA-49BC-AFB1-F17EA9E107ED}" type="pres">
      <dgm:prSet presAssocID="{56BD014E-D5C0-4D1A-9CBE-7B7C1FE83F2D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8C1347CD-F230-417D-AF31-AF27377CE63A}" type="pres">
      <dgm:prSet presAssocID="{8D01812D-4044-4339-8AC0-E0FCA677A44A}" presName="childText" presStyleLbl="bgAcc1" presStyleIdx="5" presStyleCnt="14" custScaleX="139624" custScaleY="80872" custLinFactNeighborX="6377" custLinFactNeighborY="-3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6C4D4-D2AC-4DA5-8C25-8BD94AD474FC}" type="pres">
      <dgm:prSet presAssocID="{3A198D6A-0F1D-4AFE-8732-0A375FE50516}" presName="root" presStyleCnt="0"/>
      <dgm:spPr/>
    </dgm:pt>
    <dgm:pt modelId="{E24BBDA3-B0AC-4C89-8C74-8335892748CF}" type="pres">
      <dgm:prSet presAssocID="{3A198D6A-0F1D-4AFE-8732-0A375FE50516}" presName="rootComposite" presStyleCnt="0"/>
      <dgm:spPr/>
    </dgm:pt>
    <dgm:pt modelId="{CF829C9D-710B-4CBA-8424-EFAC93B8B70D}" type="pres">
      <dgm:prSet presAssocID="{3A198D6A-0F1D-4AFE-8732-0A375FE50516}" presName="rootText" presStyleLbl="node1" presStyleIdx="1" presStyleCnt="4" custScaleX="135312" custLinFactNeighborX="-2779" custLinFactNeighborY="-2800"/>
      <dgm:spPr/>
      <dgm:t>
        <a:bodyPr/>
        <a:lstStyle/>
        <a:p>
          <a:endParaRPr lang="ru-RU"/>
        </a:p>
      </dgm:t>
    </dgm:pt>
    <dgm:pt modelId="{492A1339-4C59-43BC-8851-DD95194FECCD}" type="pres">
      <dgm:prSet presAssocID="{3A198D6A-0F1D-4AFE-8732-0A375FE50516}" presName="rootConnector" presStyleLbl="node1" presStyleIdx="1" presStyleCnt="4"/>
      <dgm:spPr/>
      <dgm:t>
        <a:bodyPr/>
        <a:lstStyle/>
        <a:p>
          <a:endParaRPr lang="ru-RU"/>
        </a:p>
      </dgm:t>
    </dgm:pt>
    <dgm:pt modelId="{7528074B-28D0-4C32-9CD2-529C13E51012}" type="pres">
      <dgm:prSet presAssocID="{3A198D6A-0F1D-4AFE-8732-0A375FE50516}" presName="childShape" presStyleCnt="0"/>
      <dgm:spPr/>
    </dgm:pt>
    <dgm:pt modelId="{860D2608-9B83-4C51-B996-69919E8EBF2B}" type="pres">
      <dgm:prSet presAssocID="{EF59F983-52F9-402C-AD1D-D8F893BD7155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32B86000-3038-4A4D-9541-D0464803AF82}" type="pres">
      <dgm:prSet presAssocID="{C2A7A8A9-FC92-4D7E-85B5-B26878AEBC3E}" presName="childText" presStyleLbl="bgAcc1" presStyleIdx="6" presStyleCnt="14" custScaleX="137682" custScaleY="127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B2E9-5B84-4271-A1C7-FABC68D7960A}" type="pres">
      <dgm:prSet presAssocID="{F324D772-176C-4ED5-815F-EC17D15EE089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9B2CD1F9-91E8-445D-B101-C93FA3767D24}" type="pres">
      <dgm:prSet presAssocID="{4FA720C3-C6F4-4A14-A705-543807CB83AC}" presName="childText" presStyleLbl="bgAcc1" presStyleIdx="7" presStyleCnt="14" custScaleX="137681" custScaleY="236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A123A-2471-4A56-B202-A1FB59A754DE}" type="pres">
      <dgm:prSet presAssocID="{C3405475-AB31-449E-8869-1722EC801522}" presName="root" presStyleCnt="0"/>
      <dgm:spPr/>
    </dgm:pt>
    <dgm:pt modelId="{C724FFBD-AAD7-4BDE-A24B-FFCF8D1970F7}" type="pres">
      <dgm:prSet presAssocID="{C3405475-AB31-449E-8869-1722EC801522}" presName="rootComposite" presStyleCnt="0"/>
      <dgm:spPr/>
    </dgm:pt>
    <dgm:pt modelId="{B05051D0-4074-438A-B828-C78385F34A1D}" type="pres">
      <dgm:prSet presAssocID="{C3405475-AB31-449E-8869-1722EC801522}" presName="rootText" presStyleLbl="node1" presStyleIdx="2" presStyleCnt="4" custScaleX="135312" custLinFactNeighborX="-12500" custLinFactNeighborY="-2800"/>
      <dgm:spPr/>
      <dgm:t>
        <a:bodyPr/>
        <a:lstStyle/>
        <a:p>
          <a:endParaRPr lang="ru-RU"/>
        </a:p>
      </dgm:t>
    </dgm:pt>
    <dgm:pt modelId="{3178B512-0ADC-4230-9722-49E750AC3B0D}" type="pres">
      <dgm:prSet presAssocID="{C3405475-AB31-449E-8869-1722EC80152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726B6E8-92F6-4836-8170-308980B42330}" type="pres">
      <dgm:prSet presAssocID="{C3405475-AB31-449E-8869-1722EC801522}" presName="childShape" presStyleCnt="0"/>
      <dgm:spPr/>
    </dgm:pt>
    <dgm:pt modelId="{BA433E98-ABE9-4C97-9AB9-F271EB231C9B}" type="pres">
      <dgm:prSet presAssocID="{0DA6381D-9FAD-441F-9700-985908EF1FA6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D9C2689-9A18-490C-9CB0-FABA7646CA7E}" type="pres">
      <dgm:prSet presAssocID="{8C80664A-D200-45BB-B60D-8CD569E4914D}" presName="childText" presStyleLbl="bgAcc1" presStyleIdx="8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B150-DBB5-436A-9DF8-C6233A123F7C}" type="pres">
      <dgm:prSet presAssocID="{E8385858-C3F7-41D4-BF19-CA5718BDBBD8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DCA82D01-22F5-41F3-BDF9-736181C1CF23}" type="pres">
      <dgm:prSet presAssocID="{6A129EB7-05A2-4C93-B419-6A199376EB89}" presName="childText" presStyleLbl="bgAcc1" presStyleIdx="9" presStyleCnt="14" custScaleX="128601" custScaleY="144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3E116-C936-4B57-86AA-B398CB9BA45F}" type="pres">
      <dgm:prSet presAssocID="{29B425FE-35F3-4ADE-A115-D8E07E9085C1}" presName="root" presStyleCnt="0"/>
      <dgm:spPr/>
    </dgm:pt>
    <dgm:pt modelId="{5AF31B88-F114-45FE-9F84-D0902036BA21}" type="pres">
      <dgm:prSet presAssocID="{29B425FE-35F3-4ADE-A115-D8E07E9085C1}" presName="rootComposite" presStyleCnt="0"/>
      <dgm:spPr/>
    </dgm:pt>
    <dgm:pt modelId="{FFBB8DCA-EEAA-4272-A465-C305600C4C98}" type="pres">
      <dgm:prSet presAssocID="{29B425FE-35F3-4ADE-A115-D8E07E9085C1}" presName="rootText" presStyleLbl="node1" presStyleIdx="3" presStyleCnt="4" custScaleX="156154" custLinFactNeighborX="-22221" custLinFactNeighborY="-5"/>
      <dgm:spPr/>
      <dgm:t>
        <a:bodyPr/>
        <a:lstStyle/>
        <a:p>
          <a:endParaRPr lang="ru-RU"/>
        </a:p>
      </dgm:t>
    </dgm:pt>
    <dgm:pt modelId="{DBEDA2FE-6DC0-4F5E-AA9F-62F53292992D}" type="pres">
      <dgm:prSet presAssocID="{29B425FE-35F3-4ADE-A115-D8E07E9085C1}" presName="rootConnector" presStyleLbl="node1" presStyleIdx="3" presStyleCnt="4"/>
      <dgm:spPr/>
      <dgm:t>
        <a:bodyPr/>
        <a:lstStyle/>
        <a:p>
          <a:endParaRPr lang="ru-RU"/>
        </a:p>
      </dgm:t>
    </dgm:pt>
    <dgm:pt modelId="{E6E59AF5-5AC7-48EF-BC3D-0210539FCA3C}" type="pres">
      <dgm:prSet presAssocID="{29B425FE-35F3-4ADE-A115-D8E07E9085C1}" presName="childShape" presStyleCnt="0"/>
      <dgm:spPr/>
    </dgm:pt>
    <dgm:pt modelId="{0C2CF6E3-E12C-4483-9FEE-75CEF8CB7FF7}" type="pres">
      <dgm:prSet presAssocID="{F9418843-298B-4B38-9084-58B111C0E0F8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B7F4BA37-5619-43B9-9BBE-E4A93B92E374}" type="pres">
      <dgm:prSet presAssocID="{C4B2A7D8-7949-4D00-B07D-DB44A9AADAF8}" presName="childText" presStyleLbl="bgAcc1" presStyleIdx="10" presStyleCnt="14" custScaleX="144459" custScaleY="240679" custLinFactNeighborX="-15937" custLinFactNeighborY="-14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482B-BEBD-414A-8A96-324BD6EF3375}" type="pres">
      <dgm:prSet presAssocID="{A364B8C2-C3D4-4969-AA3F-FCD64BC3AB5B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A2016117-D07E-46CA-A88E-D0A8499FCC7A}" type="pres">
      <dgm:prSet presAssocID="{D226373C-4446-487F-A759-7BC4C32EF438}" presName="childText" presStyleLbl="bgAcc1" presStyleIdx="11" presStyleCnt="14" custScaleX="137681" custScaleY="80873" custLinFactNeighborX="-9657" custLinFactNeighborY="-1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0226-386B-4395-B0FF-B095EB2FB200}" type="pres">
      <dgm:prSet presAssocID="{F695D186-9361-46F1-93BD-D2D5F17B7644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12A56D45-BB5C-4D4E-9D4C-086AC6E13912}" type="pres">
      <dgm:prSet presAssocID="{BB7E6549-FE9D-4E51-95CB-36AEFBA469E4}" presName="childText" presStyleLbl="bgAcc1" presStyleIdx="12" presStyleCnt="14" custScaleX="137681" custScaleY="129416" custLinFactNeighborX="-9657" custLinFactNeighborY="-34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F045B-3209-4696-8885-D648A109FF98}" type="pres">
      <dgm:prSet presAssocID="{571A68F8-64EF-4D5D-9553-FA935AE0C228}" presName="Name13" presStyleLbl="parChTrans1D2" presStyleIdx="13" presStyleCnt="14"/>
      <dgm:spPr/>
      <dgm:t>
        <a:bodyPr/>
        <a:lstStyle/>
        <a:p>
          <a:endParaRPr lang="ru-RU"/>
        </a:p>
      </dgm:t>
    </dgm:pt>
    <dgm:pt modelId="{0084F036-B66B-47A9-BB6D-2E70F15BF9C3}" type="pres">
      <dgm:prSet presAssocID="{16AD7DF3-3D7C-401B-B1EE-072161DECBDD}" presName="childText" presStyleLbl="bgAcc1" presStyleIdx="13" presStyleCnt="14" custScaleX="137681" custScaleY="120096" custLinFactNeighborX="-9657" custLinFactNeighborY="-28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EE39A-F191-43C8-A5BF-10FBC86832D8}" type="presOf" srcId="{16AD7DF3-3D7C-401B-B1EE-072161DECBDD}" destId="{0084F036-B66B-47A9-BB6D-2E70F15BF9C3}" srcOrd="0" destOrd="0" presId="urn:microsoft.com/office/officeart/2005/8/layout/hierarchy3"/>
    <dgm:cxn modelId="{5EEDBBEA-F487-4197-B2B8-33D133ED0D80}" type="presOf" srcId="{C3405475-AB31-449E-8869-1722EC801522}" destId="{B05051D0-4074-438A-B828-C78385F34A1D}" srcOrd="0" destOrd="0" presId="urn:microsoft.com/office/officeart/2005/8/layout/hierarchy3"/>
    <dgm:cxn modelId="{1450F278-9A09-4329-A800-E1269C04A564}" srcId="{3AB9C76D-5EA8-4036-A049-027FBC3647E9}" destId="{29B425FE-35F3-4ADE-A115-D8E07E9085C1}" srcOrd="3" destOrd="0" parTransId="{49207DC0-C373-4185-B8B1-D329E6D6E9A2}" sibTransId="{43A0DB58-C11A-4B2C-83AA-4907561B6E29}"/>
    <dgm:cxn modelId="{20E5A0CB-DBF3-4328-8929-5B989168035D}" srcId="{C3405475-AB31-449E-8869-1722EC801522}" destId="{8C80664A-D200-45BB-B60D-8CD569E4914D}" srcOrd="0" destOrd="0" parTransId="{0DA6381D-9FAD-441F-9700-985908EF1FA6}" sibTransId="{609969E7-DADB-460A-93C5-A737042711A2}"/>
    <dgm:cxn modelId="{8FDD8D90-488D-4028-952D-18A3F1815D23}" type="presOf" srcId="{EF59F983-52F9-402C-AD1D-D8F893BD7155}" destId="{860D2608-9B83-4C51-B996-69919E8EBF2B}" srcOrd="0" destOrd="0" presId="urn:microsoft.com/office/officeart/2005/8/layout/hierarchy3"/>
    <dgm:cxn modelId="{FE7C1099-4AFA-40C8-8E1F-18353D79EF93}" type="presOf" srcId="{F695D186-9361-46F1-93BD-D2D5F17B7644}" destId="{84F60226-386B-4395-B0FF-B095EB2FB200}" srcOrd="0" destOrd="0" presId="urn:microsoft.com/office/officeart/2005/8/layout/hierarchy3"/>
    <dgm:cxn modelId="{970795CA-590E-424E-A682-3104742185FB}" type="presOf" srcId="{D41AD0C0-CB30-4DD6-B1D9-C9AE442E6B90}" destId="{41B1AE7F-4790-4E60-A6EB-CA616A64EE95}" srcOrd="0" destOrd="0" presId="urn:microsoft.com/office/officeart/2005/8/layout/hierarchy3"/>
    <dgm:cxn modelId="{1723CB41-ACEE-4D84-A221-336A458B4F64}" type="presOf" srcId="{3A198D6A-0F1D-4AFE-8732-0A375FE50516}" destId="{492A1339-4C59-43BC-8851-DD95194FECCD}" srcOrd="1" destOrd="0" presId="urn:microsoft.com/office/officeart/2005/8/layout/hierarchy3"/>
    <dgm:cxn modelId="{5D2D7811-13C4-44F6-9013-63B2B439C154}" type="presOf" srcId="{29B425FE-35F3-4ADE-A115-D8E07E9085C1}" destId="{FFBB8DCA-EEAA-4272-A465-C305600C4C98}" srcOrd="0" destOrd="0" presId="urn:microsoft.com/office/officeart/2005/8/layout/hierarchy3"/>
    <dgm:cxn modelId="{A9AA7BED-3044-4ED4-B9C1-00450711FB82}" type="presOf" srcId="{F324D772-176C-4ED5-815F-EC17D15EE089}" destId="{DEE6B2E9-5B84-4271-A1C7-FABC68D7960A}" srcOrd="0" destOrd="0" presId="urn:microsoft.com/office/officeart/2005/8/layout/hierarchy3"/>
    <dgm:cxn modelId="{F6C63C59-2E80-4431-909F-8C205B8A59BF}" type="presOf" srcId="{88D5553E-5B01-4593-89E8-2D18ED61116B}" destId="{E469882E-9918-4B0B-AA64-5EA923865FB7}" srcOrd="0" destOrd="0" presId="urn:microsoft.com/office/officeart/2005/8/layout/hierarchy3"/>
    <dgm:cxn modelId="{4720D66A-D744-445F-B444-E03DBAA8D23C}" srcId="{3AB9C76D-5EA8-4036-A049-027FBC3647E9}" destId="{161A6EF9-DF6F-4FE5-8976-BBC3AE09057B}" srcOrd="0" destOrd="0" parTransId="{41FFC00F-203B-492F-B96B-7B6B96337105}" sibTransId="{67B94350-8D5B-421D-BF45-BFC6F89C0861}"/>
    <dgm:cxn modelId="{28B7AC43-097B-4673-A715-F134FCC4196B}" type="presOf" srcId="{D5AA1AA2-B89A-4D6E-9725-F420413175A6}" destId="{4F9E966D-60EF-4382-9BB1-6471EC82E43F}" srcOrd="0" destOrd="0" presId="urn:microsoft.com/office/officeart/2005/8/layout/hierarchy3"/>
    <dgm:cxn modelId="{C5BA9265-BE6D-462D-B1A4-2DD261E56FBD}" type="presOf" srcId="{D226373C-4446-487F-A759-7BC4C32EF438}" destId="{A2016117-D07E-46CA-A88E-D0A8499FCC7A}" srcOrd="0" destOrd="0" presId="urn:microsoft.com/office/officeart/2005/8/layout/hierarchy3"/>
    <dgm:cxn modelId="{31FA261E-F31C-4889-9E02-56B2837BB887}" type="presOf" srcId="{571A68F8-64EF-4D5D-9553-FA935AE0C228}" destId="{3B5F045B-3209-4696-8885-D648A109FF98}" srcOrd="0" destOrd="0" presId="urn:microsoft.com/office/officeart/2005/8/layout/hierarchy3"/>
    <dgm:cxn modelId="{7CDB3E7A-67B6-4E70-B800-7AF28F320A8C}" type="presOf" srcId="{320EFDED-E329-4CA5-9FF9-ED9343E9C072}" destId="{0ABFFE81-9618-4457-9D67-A55D25D83372}" srcOrd="0" destOrd="0" presId="urn:microsoft.com/office/officeart/2005/8/layout/hierarchy3"/>
    <dgm:cxn modelId="{A0C0444B-50E8-4F61-8B88-E734B3A7EF2B}" type="presOf" srcId="{4FA720C3-C6F4-4A14-A705-543807CB83AC}" destId="{9B2CD1F9-91E8-445D-B101-C93FA3767D24}" srcOrd="0" destOrd="0" presId="urn:microsoft.com/office/officeart/2005/8/layout/hierarchy3"/>
    <dgm:cxn modelId="{C7E739A7-13D0-4FBE-92B3-352C61429D4D}" srcId="{161A6EF9-DF6F-4FE5-8976-BBC3AE09057B}" destId="{8D01812D-4044-4339-8AC0-E0FCA677A44A}" srcOrd="5" destOrd="0" parTransId="{56BD014E-D5C0-4D1A-9CBE-7B7C1FE83F2D}" sibTransId="{D8253559-91ED-45A6-8946-AE69F837493E}"/>
    <dgm:cxn modelId="{3E484724-F6C1-4FF9-9E6C-FF1A7069C11A}" srcId="{161A6EF9-DF6F-4FE5-8976-BBC3AE09057B}" destId="{DD37DCE5-3BF8-4A6C-B7FC-D0D90DA5DD30}" srcOrd="2" destOrd="0" parTransId="{2760CB67-FC98-48A1-8EED-6A9B71D1B098}" sibTransId="{DE685DB7-33FF-4FBC-BE26-B08727AD5BF3}"/>
    <dgm:cxn modelId="{1769495C-5478-4322-B989-00C517922967}" srcId="{29B425FE-35F3-4ADE-A115-D8E07E9085C1}" destId="{16AD7DF3-3D7C-401B-B1EE-072161DECBDD}" srcOrd="3" destOrd="0" parTransId="{571A68F8-64EF-4D5D-9553-FA935AE0C228}" sibTransId="{D62FA33B-0125-4FB7-906A-C8C12FFD4983}"/>
    <dgm:cxn modelId="{2A921A29-A2AB-4ADA-B4DA-9D009B56ED7C}" type="presOf" srcId="{8501CFBE-D8FB-4A52-B003-DC1725976E02}" destId="{67C57E65-6AA5-420A-B42A-27D3BE8D5DA6}" srcOrd="0" destOrd="0" presId="urn:microsoft.com/office/officeart/2005/8/layout/hierarchy3"/>
    <dgm:cxn modelId="{3C145DC5-FB8F-40B1-A53F-91AA023C84DB}" type="presOf" srcId="{DD37DCE5-3BF8-4A6C-B7FC-D0D90DA5DD30}" destId="{E93B0A5F-7CD4-4C27-A3E0-BAAF8B9A059C}" srcOrd="0" destOrd="0" presId="urn:microsoft.com/office/officeart/2005/8/layout/hierarchy3"/>
    <dgm:cxn modelId="{0B6BB59A-AD92-4138-A76A-252CCB3798AB}" type="presOf" srcId="{161A6EF9-DF6F-4FE5-8976-BBC3AE09057B}" destId="{BF5EA139-32FB-48E2-A1B6-3B3A3B35A43F}" srcOrd="1" destOrd="0" presId="urn:microsoft.com/office/officeart/2005/8/layout/hierarchy3"/>
    <dgm:cxn modelId="{6179D1AD-B4E4-4867-8961-502B15BD14D8}" srcId="{3A198D6A-0F1D-4AFE-8732-0A375FE50516}" destId="{4FA720C3-C6F4-4A14-A705-543807CB83AC}" srcOrd="1" destOrd="0" parTransId="{F324D772-176C-4ED5-815F-EC17D15EE089}" sibTransId="{99389A46-6DE5-403E-8069-73B781866B32}"/>
    <dgm:cxn modelId="{F41FA5C4-BE2D-47A3-86FC-48808D62E942}" type="presOf" srcId="{F9418843-298B-4B38-9084-58B111C0E0F8}" destId="{0C2CF6E3-E12C-4483-9FEE-75CEF8CB7FF7}" srcOrd="0" destOrd="0" presId="urn:microsoft.com/office/officeart/2005/8/layout/hierarchy3"/>
    <dgm:cxn modelId="{E83CF77A-3D1A-40A9-8FFC-1A7D4CEE104D}" type="presOf" srcId="{0DA6381D-9FAD-441F-9700-985908EF1FA6}" destId="{BA433E98-ABE9-4C97-9AB9-F271EB231C9B}" srcOrd="0" destOrd="0" presId="urn:microsoft.com/office/officeart/2005/8/layout/hierarchy3"/>
    <dgm:cxn modelId="{4399F525-A071-4B07-AA46-DEDEE907492A}" type="presOf" srcId="{2760CB67-FC98-48A1-8EED-6A9B71D1B098}" destId="{CB12C72F-4911-4FE4-868F-A506E5351E9F}" srcOrd="0" destOrd="0" presId="urn:microsoft.com/office/officeart/2005/8/layout/hierarchy3"/>
    <dgm:cxn modelId="{175AFF71-BDA6-4466-9EF6-C7B701DCE879}" type="presOf" srcId="{E8385858-C3F7-41D4-BF19-CA5718BDBBD8}" destId="{940AB150-DBB5-436A-9DF8-C6233A123F7C}" srcOrd="0" destOrd="0" presId="urn:microsoft.com/office/officeart/2005/8/layout/hierarchy3"/>
    <dgm:cxn modelId="{85D80CE8-4DE5-4067-A8A3-40E7820158B0}" srcId="{161A6EF9-DF6F-4FE5-8976-BBC3AE09057B}" destId="{320EFDED-E329-4CA5-9FF9-ED9343E9C072}" srcOrd="3" destOrd="0" parTransId="{D5AA1AA2-B89A-4D6E-9725-F420413175A6}" sibTransId="{028AE1D3-A2BD-4BF0-9F6B-FF03BCD46462}"/>
    <dgm:cxn modelId="{C0EDA869-CA76-4592-A40A-8A64D7BB03B7}" type="presOf" srcId="{8C80664A-D200-45BB-B60D-8CD569E4914D}" destId="{CD9C2689-9A18-490C-9CB0-FABA7646CA7E}" srcOrd="0" destOrd="0" presId="urn:microsoft.com/office/officeart/2005/8/layout/hierarchy3"/>
    <dgm:cxn modelId="{4EC0B374-A7BB-4846-9A91-2D6F03D83E32}" type="presOf" srcId="{3AB9C76D-5EA8-4036-A049-027FBC3647E9}" destId="{CE67DAB9-DC51-4333-AFFD-C229880558C3}" srcOrd="0" destOrd="0" presId="urn:microsoft.com/office/officeart/2005/8/layout/hierarchy3"/>
    <dgm:cxn modelId="{2DC3BDFA-7ABD-40E6-8C94-4E8821E70403}" srcId="{3AB9C76D-5EA8-4036-A049-027FBC3647E9}" destId="{C3405475-AB31-449E-8869-1722EC801522}" srcOrd="2" destOrd="0" parTransId="{8AAF374D-FE97-4CC1-A738-E0E23F931FE4}" sibTransId="{71BD40F5-572A-46C5-9873-428A39B6CFAA}"/>
    <dgm:cxn modelId="{DE9637E6-97A3-4AB5-8523-204E3121F48F}" srcId="{29B425FE-35F3-4ADE-A115-D8E07E9085C1}" destId="{BB7E6549-FE9D-4E51-95CB-36AEFBA469E4}" srcOrd="2" destOrd="0" parTransId="{F695D186-9361-46F1-93BD-D2D5F17B7644}" sibTransId="{D4473535-4B56-4C77-9780-F68717F34DEF}"/>
    <dgm:cxn modelId="{EF51B5E9-FDE3-4948-9E77-7BE1A4F28F81}" type="presOf" srcId="{BB7E6549-FE9D-4E51-95CB-36AEFBA469E4}" destId="{12A56D45-BB5C-4D4E-9D4C-086AC6E13912}" srcOrd="0" destOrd="0" presId="urn:microsoft.com/office/officeart/2005/8/layout/hierarchy3"/>
    <dgm:cxn modelId="{07FF98CF-A3BB-4AF3-9C11-24B9903586B5}" type="presOf" srcId="{A364B8C2-C3D4-4969-AA3F-FCD64BC3AB5B}" destId="{3620482B-BEBD-414A-8A96-324BD6EF3375}" srcOrd="0" destOrd="0" presId="urn:microsoft.com/office/officeart/2005/8/layout/hierarchy3"/>
    <dgm:cxn modelId="{E4A7E350-FBC9-4ABC-B71F-14382E27B45A}" type="presOf" srcId="{C4B2A7D8-7949-4D00-B07D-DB44A9AADAF8}" destId="{B7F4BA37-5619-43B9-9BBE-E4A93B92E374}" srcOrd="0" destOrd="0" presId="urn:microsoft.com/office/officeart/2005/8/layout/hierarchy3"/>
    <dgm:cxn modelId="{FD675E85-0269-45ED-8B9B-5662A0E251A8}" type="presOf" srcId="{A6E3AAE2-2A21-46A7-AA42-3C831F232869}" destId="{EEEE50CF-B8F0-482F-B027-6F0F25CABBF0}" srcOrd="0" destOrd="0" presId="urn:microsoft.com/office/officeart/2005/8/layout/hierarchy3"/>
    <dgm:cxn modelId="{853420B5-0B55-4A20-BE09-EA394390C659}" type="presOf" srcId="{29B425FE-35F3-4ADE-A115-D8E07E9085C1}" destId="{DBEDA2FE-6DC0-4F5E-AA9F-62F53292992D}" srcOrd="1" destOrd="0" presId="urn:microsoft.com/office/officeart/2005/8/layout/hierarchy3"/>
    <dgm:cxn modelId="{F934FF39-FE3C-481A-B307-A84434F465E9}" type="presOf" srcId="{C2A7A8A9-FC92-4D7E-85B5-B26878AEBC3E}" destId="{32B86000-3038-4A4D-9541-D0464803AF82}" srcOrd="0" destOrd="0" presId="urn:microsoft.com/office/officeart/2005/8/layout/hierarchy3"/>
    <dgm:cxn modelId="{51AA99B5-2441-4E8E-8119-468BA899BEF0}" srcId="{3A198D6A-0F1D-4AFE-8732-0A375FE50516}" destId="{C2A7A8A9-FC92-4D7E-85B5-B26878AEBC3E}" srcOrd="0" destOrd="0" parTransId="{EF59F983-52F9-402C-AD1D-D8F893BD7155}" sibTransId="{D9B6ACA6-D87A-45D4-86F7-C6F12AA842E9}"/>
    <dgm:cxn modelId="{C9818AF1-68AF-4B68-92C9-05CD487D9FD5}" type="presOf" srcId="{8D01812D-4044-4339-8AC0-E0FCA677A44A}" destId="{8C1347CD-F230-417D-AF31-AF27377CE63A}" srcOrd="0" destOrd="0" presId="urn:microsoft.com/office/officeart/2005/8/layout/hierarchy3"/>
    <dgm:cxn modelId="{6312248D-5E55-474D-BDB8-DC7C006371A3}" srcId="{161A6EF9-DF6F-4FE5-8976-BBC3AE09057B}" destId="{0464C0FC-311D-4098-A5DA-C8084A531B6E}" srcOrd="1" destOrd="0" parTransId="{88D5553E-5B01-4593-89E8-2D18ED61116B}" sibTransId="{A7084DCB-A107-44BB-9CB3-572DECBE32DA}"/>
    <dgm:cxn modelId="{E19E8CDC-06C6-413F-8C87-B041572092AD}" srcId="{C3405475-AB31-449E-8869-1722EC801522}" destId="{6A129EB7-05A2-4C93-B419-6A199376EB89}" srcOrd="1" destOrd="0" parTransId="{E8385858-C3F7-41D4-BF19-CA5718BDBBD8}" sibTransId="{E8A89620-1D94-4D7E-B2D2-D0A9ADA4DC7C}"/>
    <dgm:cxn modelId="{70444AB9-350A-4A19-A2BA-F64A6EBA31B3}" type="presOf" srcId="{161A6EF9-DF6F-4FE5-8976-BBC3AE09057B}" destId="{EC703261-C23A-4175-8B97-825E94930AA0}" srcOrd="0" destOrd="0" presId="urn:microsoft.com/office/officeart/2005/8/layout/hierarchy3"/>
    <dgm:cxn modelId="{75DD282F-86C6-4F27-B056-F56D812EF32A}" srcId="{29B425FE-35F3-4ADE-A115-D8E07E9085C1}" destId="{D226373C-4446-487F-A759-7BC4C32EF438}" srcOrd="1" destOrd="0" parTransId="{A364B8C2-C3D4-4969-AA3F-FCD64BC3AB5B}" sibTransId="{1938CE58-543F-4235-A57C-3CC8D2C5611E}"/>
    <dgm:cxn modelId="{B7D1B780-1607-4B5F-9CE3-1FFF3FB52FD8}" type="presOf" srcId="{6A129EB7-05A2-4C93-B419-6A199376EB89}" destId="{DCA82D01-22F5-41F3-BDF9-736181C1CF23}" srcOrd="0" destOrd="0" presId="urn:microsoft.com/office/officeart/2005/8/layout/hierarchy3"/>
    <dgm:cxn modelId="{F7D1FD78-BA89-4B67-9B39-3E6CD0EC660A}" type="presOf" srcId="{C3405475-AB31-449E-8869-1722EC801522}" destId="{3178B512-0ADC-4230-9722-49E750AC3B0D}" srcOrd="1" destOrd="0" presId="urn:microsoft.com/office/officeart/2005/8/layout/hierarchy3"/>
    <dgm:cxn modelId="{B45297FE-6E20-4C99-8EEA-5324D2B74C58}" type="presOf" srcId="{56BD014E-D5C0-4D1A-9CBE-7B7C1FE83F2D}" destId="{C7B9762D-59DA-49BC-AFB1-F17EA9E107ED}" srcOrd="0" destOrd="0" presId="urn:microsoft.com/office/officeart/2005/8/layout/hierarchy3"/>
    <dgm:cxn modelId="{862F17BF-2D5C-4F3F-9770-5CAEE2DF3BD8}" type="presOf" srcId="{0464C0FC-311D-4098-A5DA-C8084A531B6E}" destId="{FF558CDB-CB52-4DE8-8B8F-3BF393EFD6CF}" srcOrd="0" destOrd="0" presId="urn:microsoft.com/office/officeart/2005/8/layout/hierarchy3"/>
    <dgm:cxn modelId="{84B9EFCD-2DD1-4651-9075-C4143C408348}" type="presOf" srcId="{975A9ED7-F9E3-44EC-82F8-7D33309B9EB8}" destId="{4CED00FA-0E67-45D1-AD59-2C7BAC5E43F5}" srcOrd="0" destOrd="0" presId="urn:microsoft.com/office/officeart/2005/8/layout/hierarchy3"/>
    <dgm:cxn modelId="{4A21A64D-2341-4FC8-B346-AF80A593330D}" srcId="{161A6EF9-DF6F-4FE5-8976-BBC3AE09057B}" destId="{975A9ED7-F9E3-44EC-82F8-7D33309B9EB8}" srcOrd="0" destOrd="0" parTransId="{D41AD0C0-CB30-4DD6-B1D9-C9AE442E6B90}" sibTransId="{AF6E048B-74E1-4E88-A6FF-09BD0E00935A}"/>
    <dgm:cxn modelId="{532128ED-DD5B-4629-BE80-DC418A8BDAAB}" type="presOf" srcId="{3A198D6A-0F1D-4AFE-8732-0A375FE50516}" destId="{CF829C9D-710B-4CBA-8424-EFAC93B8B70D}" srcOrd="0" destOrd="0" presId="urn:microsoft.com/office/officeart/2005/8/layout/hierarchy3"/>
    <dgm:cxn modelId="{E812E4DD-77DE-4FBD-A196-340B10067664}" srcId="{161A6EF9-DF6F-4FE5-8976-BBC3AE09057B}" destId="{8501CFBE-D8FB-4A52-B003-DC1725976E02}" srcOrd="4" destOrd="0" parTransId="{A6E3AAE2-2A21-46A7-AA42-3C831F232869}" sibTransId="{A46CA722-B6C9-4476-A940-2BE24B3977B6}"/>
    <dgm:cxn modelId="{9FA42D42-62DF-484F-93C6-FDFF4B8C5C24}" srcId="{29B425FE-35F3-4ADE-A115-D8E07E9085C1}" destId="{C4B2A7D8-7949-4D00-B07D-DB44A9AADAF8}" srcOrd="0" destOrd="0" parTransId="{F9418843-298B-4B38-9084-58B111C0E0F8}" sibTransId="{BD0C466B-6697-48E3-B025-490C20147C72}"/>
    <dgm:cxn modelId="{8156F5FE-AE0F-4FB3-B301-E2BF40414423}" srcId="{3AB9C76D-5EA8-4036-A049-027FBC3647E9}" destId="{3A198D6A-0F1D-4AFE-8732-0A375FE50516}" srcOrd="1" destOrd="0" parTransId="{DE1A81D4-206C-42C9-A931-410BC9604A77}" sibTransId="{903AE207-D1E8-4732-8348-9A6A9257C25E}"/>
    <dgm:cxn modelId="{6C22A91C-AAAA-4897-A844-254FAE0AAAA0}" type="presParOf" srcId="{CE67DAB9-DC51-4333-AFFD-C229880558C3}" destId="{FCC6BE7A-AC9A-4A16-A998-7233B7C7C505}" srcOrd="0" destOrd="0" presId="urn:microsoft.com/office/officeart/2005/8/layout/hierarchy3"/>
    <dgm:cxn modelId="{528C07B9-CFFE-4A23-90A1-2393761B86EE}" type="presParOf" srcId="{FCC6BE7A-AC9A-4A16-A998-7233B7C7C505}" destId="{6BFEF86E-0D44-4383-ADA7-15CAC3C28F88}" srcOrd="0" destOrd="0" presId="urn:microsoft.com/office/officeart/2005/8/layout/hierarchy3"/>
    <dgm:cxn modelId="{B4F96363-1DD3-4EBC-9EEC-CDB490BFE660}" type="presParOf" srcId="{6BFEF86E-0D44-4383-ADA7-15CAC3C28F88}" destId="{EC703261-C23A-4175-8B97-825E94930AA0}" srcOrd="0" destOrd="0" presId="urn:microsoft.com/office/officeart/2005/8/layout/hierarchy3"/>
    <dgm:cxn modelId="{A6803C80-6A26-43D3-9E4A-240DF8FBED87}" type="presParOf" srcId="{6BFEF86E-0D44-4383-ADA7-15CAC3C28F88}" destId="{BF5EA139-32FB-48E2-A1B6-3B3A3B35A43F}" srcOrd="1" destOrd="0" presId="urn:microsoft.com/office/officeart/2005/8/layout/hierarchy3"/>
    <dgm:cxn modelId="{129F4965-1C03-4C0F-801D-C4496C203157}" type="presParOf" srcId="{FCC6BE7A-AC9A-4A16-A998-7233B7C7C505}" destId="{F44D599E-8D73-4DEA-B89A-AF6045E359DC}" srcOrd="1" destOrd="0" presId="urn:microsoft.com/office/officeart/2005/8/layout/hierarchy3"/>
    <dgm:cxn modelId="{6B2AE02A-ABBF-4E32-8EBB-1DFE48FCABAC}" type="presParOf" srcId="{F44D599E-8D73-4DEA-B89A-AF6045E359DC}" destId="{41B1AE7F-4790-4E60-A6EB-CA616A64EE95}" srcOrd="0" destOrd="0" presId="urn:microsoft.com/office/officeart/2005/8/layout/hierarchy3"/>
    <dgm:cxn modelId="{487CCCCA-32F9-41F2-9EBB-3969E9823488}" type="presParOf" srcId="{F44D599E-8D73-4DEA-B89A-AF6045E359DC}" destId="{4CED00FA-0E67-45D1-AD59-2C7BAC5E43F5}" srcOrd="1" destOrd="0" presId="urn:microsoft.com/office/officeart/2005/8/layout/hierarchy3"/>
    <dgm:cxn modelId="{84A5FDDF-4882-45D6-BA32-3DB0796F2E78}" type="presParOf" srcId="{F44D599E-8D73-4DEA-B89A-AF6045E359DC}" destId="{E469882E-9918-4B0B-AA64-5EA923865FB7}" srcOrd="2" destOrd="0" presId="urn:microsoft.com/office/officeart/2005/8/layout/hierarchy3"/>
    <dgm:cxn modelId="{2092A01E-539F-40F9-9E4C-7666DDBB9728}" type="presParOf" srcId="{F44D599E-8D73-4DEA-B89A-AF6045E359DC}" destId="{FF558CDB-CB52-4DE8-8B8F-3BF393EFD6CF}" srcOrd="3" destOrd="0" presId="urn:microsoft.com/office/officeart/2005/8/layout/hierarchy3"/>
    <dgm:cxn modelId="{B46F8F51-00F6-479C-932A-421B309E558F}" type="presParOf" srcId="{F44D599E-8D73-4DEA-B89A-AF6045E359DC}" destId="{CB12C72F-4911-4FE4-868F-A506E5351E9F}" srcOrd="4" destOrd="0" presId="urn:microsoft.com/office/officeart/2005/8/layout/hierarchy3"/>
    <dgm:cxn modelId="{ECD42DB9-246D-47BC-8FE1-8588208F1FA8}" type="presParOf" srcId="{F44D599E-8D73-4DEA-B89A-AF6045E359DC}" destId="{E93B0A5F-7CD4-4C27-A3E0-BAAF8B9A059C}" srcOrd="5" destOrd="0" presId="urn:microsoft.com/office/officeart/2005/8/layout/hierarchy3"/>
    <dgm:cxn modelId="{E83ACEF3-A62C-4A4A-B03B-44039B0FF595}" type="presParOf" srcId="{F44D599E-8D73-4DEA-B89A-AF6045E359DC}" destId="{4F9E966D-60EF-4382-9BB1-6471EC82E43F}" srcOrd="6" destOrd="0" presId="urn:microsoft.com/office/officeart/2005/8/layout/hierarchy3"/>
    <dgm:cxn modelId="{962E9E32-EC1F-458B-9BB6-A3625B40E7C8}" type="presParOf" srcId="{F44D599E-8D73-4DEA-B89A-AF6045E359DC}" destId="{0ABFFE81-9618-4457-9D67-A55D25D83372}" srcOrd="7" destOrd="0" presId="urn:microsoft.com/office/officeart/2005/8/layout/hierarchy3"/>
    <dgm:cxn modelId="{B2F4F9C9-7FC8-4676-8144-34A2797EDD2B}" type="presParOf" srcId="{F44D599E-8D73-4DEA-B89A-AF6045E359DC}" destId="{EEEE50CF-B8F0-482F-B027-6F0F25CABBF0}" srcOrd="8" destOrd="0" presId="urn:microsoft.com/office/officeart/2005/8/layout/hierarchy3"/>
    <dgm:cxn modelId="{2B994E4C-1E51-4AD7-86B3-666EB4F4B30B}" type="presParOf" srcId="{F44D599E-8D73-4DEA-B89A-AF6045E359DC}" destId="{67C57E65-6AA5-420A-B42A-27D3BE8D5DA6}" srcOrd="9" destOrd="0" presId="urn:microsoft.com/office/officeart/2005/8/layout/hierarchy3"/>
    <dgm:cxn modelId="{DED32283-D890-4E98-9C35-1A8C4D125BB2}" type="presParOf" srcId="{F44D599E-8D73-4DEA-B89A-AF6045E359DC}" destId="{C7B9762D-59DA-49BC-AFB1-F17EA9E107ED}" srcOrd="10" destOrd="0" presId="urn:microsoft.com/office/officeart/2005/8/layout/hierarchy3"/>
    <dgm:cxn modelId="{DA0888FA-DD3A-4A9B-A98F-C19D827F7756}" type="presParOf" srcId="{F44D599E-8D73-4DEA-B89A-AF6045E359DC}" destId="{8C1347CD-F230-417D-AF31-AF27377CE63A}" srcOrd="11" destOrd="0" presId="urn:microsoft.com/office/officeart/2005/8/layout/hierarchy3"/>
    <dgm:cxn modelId="{53082DFB-C979-4982-B8AA-5BC50820E96C}" type="presParOf" srcId="{CE67DAB9-DC51-4333-AFFD-C229880558C3}" destId="{CC06C4D4-D2AC-4DA5-8C25-8BD94AD474FC}" srcOrd="1" destOrd="0" presId="urn:microsoft.com/office/officeart/2005/8/layout/hierarchy3"/>
    <dgm:cxn modelId="{D136063F-AB22-4D3E-B376-960508F13068}" type="presParOf" srcId="{CC06C4D4-D2AC-4DA5-8C25-8BD94AD474FC}" destId="{E24BBDA3-B0AC-4C89-8C74-8335892748CF}" srcOrd="0" destOrd="0" presId="urn:microsoft.com/office/officeart/2005/8/layout/hierarchy3"/>
    <dgm:cxn modelId="{21176EC8-A087-4E24-8241-B69D3F8B3856}" type="presParOf" srcId="{E24BBDA3-B0AC-4C89-8C74-8335892748CF}" destId="{CF829C9D-710B-4CBA-8424-EFAC93B8B70D}" srcOrd="0" destOrd="0" presId="urn:microsoft.com/office/officeart/2005/8/layout/hierarchy3"/>
    <dgm:cxn modelId="{4031B7B3-39BA-406C-89D4-303CEA55E303}" type="presParOf" srcId="{E24BBDA3-B0AC-4C89-8C74-8335892748CF}" destId="{492A1339-4C59-43BC-8851-DD95194FECCD}" srcOrd="1" destOrd="0" presId="urn:microsoft.com/office/officeart/2005/8/layout/hierarchy3"/>
    <dgm:cxn modelId="{AECA763C-B321-444B-9206-D072332D71A2}" type="presParOf" srcId="{CC06C4D4-D2AC-4DA5-8C25-8BD94AD474FC}" destId="{7528074B-28D0-4C32-9CD2-529C13E51012}" srcOrd="1" destOrd="0" presId="urn:microsoft.com/office/officeart/2005/8/layout/hierarchy3"/>
    <dgm:cxn modelId="{39B90066-92C0-4DE2-A904-2B89481FC3B3}" type="presParOf" srcId="{7528074B-28D0-4C32-9CD2-529C13E51012}" destId="{860D2608-9B83-4C51-B996-69919E8EBF2B}" srcOrd="0" destOrd="0" presId="urn:microsoft.com/office/officeart/2005/8/layout/hierarchy3"/>
    <dgm:cxn modelId="{F91F9A97-182D-4C9D-8F2E-E4CB73C6A051}" type="presParOf" srcId="{7528074B-28D0-4C32-9CD2-529C13E51012}" destId="{32B86000-3038-4A4D-9541-D0464803AF82}" srcOrd="1" destOrd="0" presId="urn:microsoft.com/office/officeart/2005/8/layout/hierarchy3"/>
    <dgm:cxn modelId="{040907F8-699E-49E8-AAB8-C519715AF935}" type="presParOf" srcId="{7528074B-28D0-4C32-9CD2-529C13E51012}" destId="{DEE6B2E9-5B84-4271-A1C7-FABC68D7960A}" srcOrd="2" destOrd="0" presId="urn:microsoft.com/office/officeart/2005/8/layout/hierarchy3"/>
    <dgm:cxn modelId="{650B7045-ADD9-439F-ACE3-045A71E74F73}" type="presParOf" srcId="{7528074B-28D0-4C32-9CD2-529C13E51012}" destId="{9B2CD1F9-91E8-445D-B101-C93FA3767D24}" srcOrd="3" destOrd="0" presId="urn:microsoft.com/office/officeart/2005/8/layout/hierarchy3"/>
    <dgm:cxn modelId="{77149CDD-CC4B-4E27-8EB8-4DB68FED4B2F}" type="presParOf" srcId="{CE67DAB9-DC51-4333-AFFD-C229880558C3}" destId="{1F1A123A-2471-4A56-B202-A1FB59A754DE}" srcOrd="2" destOrd="0" presId="urn:microsoft.com/office/officeart/2005/8/layout/hierarchy3"/>
    <dgm:cxn modelId="{A155A4AB-BDED-48EB-903F-C6A9EB6421C2}" type="presParOf" srcId="{1F1A123A-2471-4A56-B202-A1FB59A754DE}" destId="{C724FFBD-AAD7-4BDE-A24B-FFCF8D1970F7}" srcOrd="0" destOrd="0" presId="urn:microsoft.com/office/officeart/2005/8/layout/hierarchy3"/>
    <dgm:cxn modelId="{8A8B0136-8246-40F4-AFB9-C1BB24D6B59D}" type="presParOf" srcId="{C724FFBD-AAD7-4BDE-A24B-FFCF8D1970F7}" destId="{B05051D0-4074-438A-B828-C78385F34A1D}" srcOrd="0" destOrd="0" presId="urn:microsoft.com/office/officeart/2005/8/layout/hierarchy3"/>
    <dgm:cxn modelId="{0CE64F04-19F7-46A5-8EB9-5497ED51B131}" type="presParOf" srcId="{C724FFBD-AAD7-4BDE-A24B-FFCF8D1970F7}" destId="{3178B512-0ADC-4230-9722-49E750AC3B0D}" srcOrd="1" destOrd="0" presId="urn:microsoft.com/office/officeart/2005/8/layout/hierarchy3"/>
    <dgm:cxn modelId="{AF7F74E0-D7E1-4DC8-BEE1-0F06F65216AA}" type="presParOf" srcId="{1F1A123A-2471-4A56-B202-A1FB59A754DE}" destId="{9726B6E8-92F6-4836-8170-308980B42330}" srcOrd="1" destOrd="0" presId="urn:microsoft.com/office/officeart/2005/8/layout/hierarchy3"/>
    <dgm:cxn modelId="{59BDF62F-7D91-4521-A339-FDD6B5F7B2B2}" type="presParOf" srcId="{9726B6E8-92F6-4836-8170-308980B42330}" destId="{BA433E98-ABE9-4C97-9AB9-F271EB231C9B}" srcOrd="0" destOrd="0" presId="urn:microsoft.com/office/officeart/2005/8/layout/hierarchy3"/>
    <dgm:cxn modelId="{BBF09860-4179-406C-83C1-0B0BE5677C25}" type="presParOf" srcId="{9726B6E8-92F6-4836-8170-308980B42330}" destId="{CD9C2689-9A18-490C-9CB0-FABA7646CA7E}" srcOrd="1" destOrd="0" presId="urn:microsoft.com/office/officeart/2005/8/layout/hierarchy3"/>
    <dgm:cxn modelId="{C7F448D0-34E1-405D-BCC1-C15F50FD89DC}" type="presParOf" srcId="{9726B6E8-92F6-4836-8170-308980B42330}" destId="{940AB150-DBB5-436A-9DF8-C6233A123F7C}" srcOrd="2" destOrd="0" presId="urn:microsoft.com/office/officeart/2005/8/layout/hierarchy3"/>
    <dgm:cxn modelId="{A31A4936-5353-440A-9C05-999D4B8B5B46}" type="presParOf" srcId="{9726B6E8-92F6-4836-8170-308980B42330}" destId="{DCA82D01-22F5-41F3-BDF9-736181C1CF23}" srcOrd="3" destOrd="0" presId="urn:microsoft.com/office/officeart/2005/8/layout/hierarchy3"/>
    <dgm:cxn modelId="{DD11CF7B-A4BD-419C-B5A8-E7725C1144C1}" type="presParOf" srcId="{CE67DAB9-DC51-4333-AFFD-C229880558C3}" destId="{D9F3E116-C936-4B57-86AA-B398CB9BA45F}" srcOrd="3" destOrd="0" presId="urn:microsoft.com/office/officeart/2005/8/layout/hierarchy3"/>
    <dgm:cxn modelId="{3E2C6F19-B79E-4E4C-AF7D-661DCF596C7A}" type="presParOf" srcId="{D9F3E116-C936-4B57-86AA-B398CB9BA45F}" destId="{5AF31B88-F114-45FE-9F84-D0902036BA21}" srcOrd="0" destOrd="0" presId="urn:microsoft.com/office/officeart/2005/8/layout/hierarchy3"/>
    <dgm:cxn modelId="{2A722EFA-9532-419B-8061-B7629CF0B91E}" type="presParOf" srcId="{5AF31B88-F114-45FE-9F84-D0902036BA21}" destId="{FFBB8DCA-EEAA-4272-A465-C305600C4C98}" srcOrd="0" destOrd="0" presId="urn:microsoft.com/office/officeart/2005/8/layout/hierarchy3"/>
    <dgm:cxn modelId="{BDD28954-8AAE-48BF-A29B-B3B6B738C543}" type="presParOf" srcId="{5AF31B88-F114-45FE-9F84-D0902036BA21}" destId="{DBEDA2FE-6DC0-4F5E-AA9F-62F53292992D}" srcOrd="1" destOrd="0" presId="urn:microsoft.com/office/officeart/2005/8/layout/hierarchy3"/>
    <dgm:cxn modelId="{70C2D1C7-A264-48A9-A659-F6F924A4CC0E}" type="presParOf" srcId="{D9F3E116-C936-4B57-86AA-B398CB9BA45F}" destId="{E6E59AF5-5AC7-48EF-BC3D-0210539FCA3C}" srcOrd="1" destOrd="0" presId="urn:microsoft.com/office/officeart/2005/8/layout/hierarchy3"/>
    <dgm:cxn modelId="{D53C9600-B26A-43BB-B738-7775F822C6B9}" type="presParOf" srcId="{E6E59AF5-5AC7-48EF-BC3D-0210539FCA3C}" destId="{0C2CF6E3-E12C-4483-9FEE-75CEF8CB7FF7}" srcOrd="0" destOrd="0" presId="urn:microsoft.com/office/officeart/2005/8/layout/hierarchy3"/>
    <dgm:cxn modelId="{BA23A5BD-6DED-44A1-B23C-BBF0A8AB6A81}" type="presParOf" srcId="{E6E59AF5-5AC7-48EF-BC3D-0210539FCA3C}" destId="{B7F4BA37-5619-43B9-9BBE-E4A93B92E374}" srcOrd="1" destOrd="0" presId="urn:microsoft.com/office/officeart/2005/8/layout/hierarchy3"/>
    <dgm:cxn modelId="{9CBF038D-0938-4CE1-B459-67F466079249}" type="presParOf" srcId="{E6E59AF5-5AC7-48EF-BC3D-0210539FCA3C}" destId="{3620482B-BEBD-414A-8A96-324BD6EF3375}" srcOrd="2" destOrd="0" presId="urn:microsoft.com/office/officeart/2005/8/layout/hierarchy3"/>
    <dgm:cxn modelId="{56D0D622-0A73-4199-8304-A187B6450665}" type="presParOf" srcId="{E6E59AF5-5AC7-48EF-BC3D-0210539FCA3C}" destId="{A2016117-D07E-46CA-A88E-D0A8499FCC7A}" srcOrd="3" destOrd="0" presId="urn:microsoft.com/office/officeart/2005/8/layout/hierarchy3"/>
    <dgm:cxn modelId="{AAECD022-C56E-49A3-9C5D-C42D9E523F6E}" type="presParOf" srcId="{E6E59AF5-5AC7-48EF-BC3D-0210539FCA3C}" destId="{84F60226-386B-4395-B0FF-B095EB2FB200}" srcOrd="4" destOrd="0" presId="urn:microsoft.com/office/officeart/2005/8/layout/hierarchy3"/>
    <dgm:cxn modelId="{47E27488-8C35-4E5C-8CE9-F638283007FB}" type="presParOf" srcId="{E6E59AF5-5AC7-48EF-BC3D-0210539FCA3C}" destId="{12A56D45-BB5C-4D4E-9D4C-086AC6E13912}" srcOrd="5" destOrd="0" presId="urn:microsoft.com/office/officeart/2005/8/layout/hierarchy3"/>
    <dgm:cxn modelId="{6E459F55-82DE-47CC-8519-5031720FAE43}" type="presParOf" srcId="{E6E59AF5-5AC7-48EF-BC3D-0210539FCA3C}" destId="{3B5F045B-3209-4696-8885-D648A109FF98}" srcOrd="6" destOrd="0" presId="urn:microsoft.com/office/officeart/2005/8/layout/hierarchy3"/>
    <dgm:cxn modelId="{51ED649E-AF81-4916-8740-3FAAFB6F5B7D}" type="presParOf" srcId="{E6E59AF5-5AC7-48EF-BC3D-0210539FCA3C}" destId="{0084F036-B66B-47A9-BB6D-2E70F15BF9C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F2824-E23D-4968-A576-7E3466B69A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ECC7D5-D7C1-4437-BDEF-33D56FAD1649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FD40C-BFCF-41D2-BDF9-3F919F123027}" type="par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81DE6-03A8-4A7E-A337-9BEA3671FCBE}" type="sibTrans" cxnId="{6061AE17-4012-4392-8098-7AF2365E0E60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70325-BD24-4E73-BAA7-FB1D122FE214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DC1E9-3259-4144-B9E0-539487138270}" type="par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983EB-E046-46CE-A861-146AE90F88C1}" type="sibTrans" cxnId="{EC2808E2-6C23-4310-AED8-B4E6F2CC4704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2161DF-2872-4E5D-81BD-6281F48DECE5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84BC7-3D11-4802-AECA-F2C30866354A}" type="par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B7E8E-380C-4479-99E5-0300E81CB806}" type="sibTrans" cxnId="{920000D7-F0C3-4A8D-B6AA-5CE777FC57F7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4617AC-8459-4B0F-9C6F-366CA2F0D653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3FBC-C157-49A1-975B-70E1E28B8937}" type="par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B6A38-9780-417C-A8C6-220D49772E52}" type="sibTrans" cxnId="{238915E0-AF81-4694-A354-8AC1947B55F2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EFFB3-ADD7-40D4-88F0-4C08A99794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D40C1-9EEF-482D-8096-DED9658598F5}" type="par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42CD5C-A93A-4324-8D32-C1CEB9E72E93}" type="sibTrans" cxnId="{FB8DE930-BE84-4078-8F8C-059A4C54EF1D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8B3192-4E72-46FD-A413-DB56C6713AA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C454E-4AC9-442E-9945-ADDA680CB5EB}" type="par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43C41-4EC4-4788-9961-6BE0A623ED9A}" type="sibTrans" cxnId="{462F7002-9D6B-4C60-AA7C-1527D9920886}">
      <dgm:prSet/>
      <dgm:spPr/>
      <dgm:t>
        <a:bodyPr/>
        <a:lstStyle/>
        <a:p>
          <a:endParaRPr lang="ru-RU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B03D2-1621-4FD2-BA18-A9D090B293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F956C-B609-4610-9CA3-8E1B3C366938}" type="parTrans" cxnId="{750899D2-E50C-4F53-91B3-49643626552F}">
      <dgm:prSet/>
      <dgm:spPr/>
      <dgm:t>
        <a:bodyPr/>
        <a:lstStyle/>
        <a:p>
          <a:endParaRPr lang="ru-RU"/>
        </a:p>
      </dgm:t>
    </dgm:pt>
    <dgm:pt modelId="{D96BA953-2D01-42B7-ADC0-0C1D0191F5CA}" type="sibTrans" cxnId="{750899D2-E50C-4F53-91B3-49643626552F}">
      <dgm:prSet/>
      <dgm:spPr/>
      <dgm:t>
        <a:bodyPr/>
        <a:lstStyle/>
        <a:p>
          <a:endParaRPr lang="ru-RU"/>
        </a:p>
      </dgm:t>
    </dgm:pt>
    <dgm:pt modelId="{8BA3C0C3-11D1-4025-9155-05E193C60080}" type="pres">
      <dgm:prSet presAssocID="{AFDF2824-E23D-4968-A576-7E3466B69A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4FAE9-6103-4643-8A35-6A9733BC78E9}" type="pres">
      <dgm:prSet presAssocID="{28ECC7D5-D7C1-4437-BDEF-33D56FAD1649}" presName="hierRoot1" presStyleCnt="0">
        <dgm:presLayoutVars>
          <dgm:hierBranch val="init"/>
        </dgm:presLayoutVars>
      </dgm:prSet>
      <dgm:spPr/>
    </dgm:pt>
    <dgm:pt modelId="{E7CCC1B4-10E2-40FA-B730-B848FA61C97E}" type="pres">
      <dgm:prSet presAssocID="{28ECC7D5-D7C1-4437-BDEF-33D56FAD1649}" presName="rootComposite1" presStyleCnt="0"/>
      <dgm:spPr/>
    </dgm:pt>
    <dgm:pt modelId="{F2930810-8E04-4885-B933-347C0B56FDF3}" type="pres">
      <dgm:prSet presAssocID="{28ECC7D5-D7C1-4437-BDEF-33D56FAD1649}" presName="rootText1" presStyleLbl="node0" presStyleIdx="0" presStyleCnt="1" custScaleX="111671" custScaleY="33151" custLinFactNeighborX="2452" custLinFactNeighborY="-99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5CB19-995E-4878-B620-1593249F4AEE}" type="pres">
      <dgm:prSet presAssocID="{28ECC7D5-D7C1-4437-BDEF-33D56FAD164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86BBB3D-14A6-4900-8046-418561286D60}" type="pres">
      <dgm:prSet presAssocID="{28ECC7D5-D7C1-4437-BDEF-33D56FAD1649}" presName="hierChild2" presStyleCnt="0"/>
      <dgm:spPr/>
    </dgm:pt>
    <dgm:pt modelId="{A1AB48CF-29A9-429F-A71B-C6BEEB4FCB68}" type="pres">
      <dgm:prSet presAssocID="{43DDC1E9-3259-4144-B9E0-53948713827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1DDB44D-B994-434F-B2B8-37EC33401DCA}" type="pres">
      <dgm:prSet presAssocID="{83F70325-BD24-4E73-BAA7-FB1D122FE214}" presName="hierRoot2" presStyleCnt="0">
        <dgm:presLayoutVars>
          <dgm:hierBranch val="r"/>
        </dgm:presLayoutVars>
      </dgm:prSet>
      <dgm:spPr/>
    </dgm:pt>
    <dgm:pt modelId="{9D50604A-CE5E-4DCB-A24C-17AF3F2A02F0}" type="pres">
      <dgm:prSet presAssocID="{83F70325-BD24-4E73-BAA7-FB1D122FE214}" presName="rootComposite" presStyleCnt="0"/>
      <dgm:spPr/>
    </dgm:pt>
    <dgm:pt modelId="{0252940E-3F2B-40F6-A3D5-6DB3E72E4AF5}" type="pres">
      <dgm:prSet presAssocID="{83F70325-BD24-4E73-BAA7-FB1D122FE214}" presName="rootText" presStyleLbl="node2" presStyleIdx="0" presStyleCnt="3" custScaleY="57330" custLinFactY="-23955" custLinFactNeighborX="1237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668A9E-14EB-453F-B5AA-293BE8BC724D}" type="pres">
      <dgm:prSet presAssocID="{83F70325-BD24-4E73-BAA7-FB1D122FE21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86B648A-9CA2-48DE-B615-6E493BC3226D}" type="pres">
      <dgm:prSet presAssocID="{83F70325-BD24-4E73-BAA7-FB1D122FE214}" presName="hierChild4" presStyleCnt="0"/>
      <dgm:spPr/>
    </dgm:pt>
    <dgm:pt modelId="{6147B0A3-1825-4118-9ECE-AFA582821702}" type="pres">
      <dgm:prSet presAssocID="{079D40C1-9EEF-482D-8096-DED9658598F5}" presName="Name50" presStyleLbl="parChTrans1D3" presStyleIdx="0" presStyleCnt="3"/>
      <dgm:spPr/>
      <dgm:t>
        <a:bodyPr/>
        <a:lstStyle/>
        <a:p>
          <a:endParaRPr lang="ru-RU"/>
        </a:p>
      </dgm:t>
    </dgm:pt>
    <dgm:pt modelId="{94CC7394-1DB3-48A2-9CEA-B343CE418794}" type="pres">
      <dgm:prSet presAssocID="{3DAEFFB3-ADD7-40D4-88F0-4C08A99794A6}" presName="hierRoot2" presStyleCnt="0">
        <dgm:presLayoutVars>
          <dgm:hierBranch val="init"/>
        </dgm:presLayoutVars>
      </dgm:prSet>
      <dgm:spPr/>
    </dgm:pt>
    <dgm:pt modelId="{5F967038-A56E-44C5-8A91-53DBEE07E152}" type="pres">
      <dgm:prSet presAssocID="{3DAEFFB3-ADD7-40D4-88F0-4C08A99794A6}" presName="rootComposite" presStyleCnt="0"/>
      <dgm:spPr/>
    </dgm:pt>
    <dgm:pt modelId="{868AE6EE-FD36-4F18-AC20-DDF1D1F80811}" type="pres">
      <dgm:prSet presAssocID="{3DAEFFB3-ADD7-40D4-88F0-4C08A99794A6}" presName="rootText" presStyleLbl="node3" presStyleIdx="0" presStyleCnt="3" custScaleX="88493" custScaleY="154354" custLinFactY="-51027" custLinFactNeighborX="-1380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45F3E-292C-475A-8310-25741EACD837}" type="pres">
      <dgm:prSet presAssocID="{3DAEFFB3-ADD7-40D4-88F0-4C08A99794A6}" presName="rootConnector" presStyleLbl="node3" presStyleIdx="0" presStyleCnt="3"/>
      <dgm:spPr/>
      <dgm:t>
        <a:bodyPr/>
        <a:lstStyle/>
        <a:p>
          <a:endParaRPr lang="ru-RU"/>
        </a:p>
      </dgm:t>
    </dgm:pt>
    <dgm:pt modelId="{F497A436-98D8-4A26-9B30-37C319013B1C}" type="pres">
      <dgm:prSet presAssocID="{3DAEFFB3-ADD7-40D4-88F0-4C08A99794A6}" presName="hierChild4" presStyleCnt="0"/>
      <dgm:spPr/>
    </dgm:pt>
    <dgm:pt modelId="{FFD939D4-F467-43C2-B934-2F12A8D798D4}" type="pres">
      <dgm:prSet presAssocID="{3DAEFFB3-ADD7-40D4-88F0-4C08A99794A6}" presName="hierChild5" presStyleCnt="0"/>
      <dgm:spPr/>
    </dgm:pt>
    <dgm:pt modelId="{3DBCB28D-6420-48CC-8AA9-6F31A9650641}" type="pres">
      <dgm:prSet presAssocID="{83F70325-BD24-4E73-BAA7-FB1D122FE214}" presName="hierChild5" presStyleCnt="0"/>
      <dgm:spPr/>
    </dgm:pt>
    <dgm:pt modelId="{B2247259-8C92-4080-B185-34FCB9204BEB}" type="pres">
      <dgm:prSet presAssocID="{35884BC7-3D11-4802-AECA-F2C30866354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82947A-1040-47BB-AA2C-A7AF6DFEC891}" type="pres">
      <dgm:prSet presAssocID="{8A2161DF-2872-4E5D-81BD-6281F48DECE5}" presName="hierRoot2" presStyleCnt="0">
        <dgm:presLayoutVars>
          <dgm:hierBranch val="init"/>
        </dgm:presLayoutVars>
      </dgm:prSet>
      <dgm:spPr/>
    </dgm:pt>
    <dgm:pt modelId="{BD3E02CE-C5B7-4C50-A193-A7A5AF9773E8}" type="pres">
      <dgm:prSet presAssocID="{8A2161DF-2872-4E5D-81BD-6281F48DECE5}" presName="rootComposite" presStyleCnt="0"/>
      <dgm:spPr/>
    </dgm:pt>
    <dgm:pt modelId="{6A4B166F-A5A0-471F-9521-47D56D742BA8}" type="pres">
      <dgm:prSet presAssocID="{8A2161DF-2872-4E5D-81BD-6281F48DECE5}" presName="rootText" presStyleLbl="node2" presStyleIdx="1" presStyleCnt="3" custScaleY="57330" custLinFactY="-23955" custLinFactNeighborX="45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488C4B-6677-40FB-8845-86AE1B4D6CC4}" type="pres">
      <dgm:prSet presAssocID="{8A2161DF-2872-4E5D-81BD-6281F48DECE5}" presName="rootConnector" presStyleLbl="node2" presStyleIdx="1" presStyleCnt="3"/>
      <dgm:spPr/>
      <dgm:t>
        <a:bodyPr/>
        <a:lstStyle/>
        <a:p>
          <a:endParaRPr lang="ru-RU"/>
        </a:p>
      </dgm:t>
    </dgm:pt>
    <dgm:pt modelId="{64089EE0-5CB7-4A75-98AF-BB682EB165F8}" type="pres">
      <dgm:prSet presAssocID="{8A2161DF-2872-4E5D-81BD-6281F48DECE5}" presName="hierChild4" presStyleCnt="0"/>
      <dgm:spPr/>
    </dgm:pt>
    <dgm:pt modelId="{8DA085A1-CFF9-4BBE-AAD9-C3F9361BC102}" type="pres">
      <dgm:prSet presAssocID="{1F6C454E-4AC9-442E-9945-ADDA680CB5EB}" presName="Name37" presStyleLbl="parChTrans1D3" presStyleIdx="1" presStyleCnt="3"/>
      <dgm:spPr/>
      <dgm:t>
        <a:bodyPr/>
        <a:lstStyle/>
        <a:p>
          <a:endParaRPr lang="ru-RU"/>
        </a:p>
      </dgm:t>
    </dgm:pt>
    <dgm:pt modelId="{B40047F3-D01A-495E-A743-CDE6223C7FD4}" type="pres">
      <dgm:prSet presAssocID="{2E8B3192-4E72-46FD-A413-DB56C6713AA0}" presName="hierRoot2" presStyleCnt="0">
        <dgm:presLayoutVars>
          <dgm:hierBranch val="init"/>
        </dgm:presLayoutVars>
      </dgm:prSet>
      <dgm:spPr/>
    </dgm:pt>
    <dgm:pt modelId="{F2E5C35B-AAB3-46CF-982A-68D2D110FE7D}" type="pres">
      <dgm:prSet presAssocID="{2E8B3192-4E72-46FD-A413-DB56C6713AA0}" presName="rootComposite" presStyleCnt="0"/>
      <dgm:spPr/>
    </dgm:pt>
    <dgm:pt modelId="{E268F986-BFE8-4E53-AB19-98A5845EE013}" type="pres">
      <dgm:prSet presAssocID="{2E8B3192-4E72-46FD-A413-DB56C6713AA0}" presName="rootText" presStyleLbl="node3" presStyleIdx="1" presStyleCnt="3" custScaleX="117009" custScaleY="126202" custLinFactY="-51027" custLinFactNeighborX="-1487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76345C-265E-4A7F-92B4-B05C87812449}" type="pres">
      <dgm:prSet presAssocID="{2E8B3192-4E72-46FD-A413-DB56C6713AA0}" presName="rootConnector" presStyleLbl="node3" presStyleIdx="1" presStyleCnt="3"/>
      <dgm:spPr/>
      <dgm:t>
        <a:bodyPr/>
        <a:lstStyle/>
        <a:p>
          <a:endParaRPr lang="ru-RU"/>
        </a:p>
      </dgm:t>
    </dgm:pt>
    <dgm:pt modelId="{6DF9221F-C1E8-46E8-9707-EA9627E7D115}" type="pres">
      <dgm:prSet presAssocID="{2E8B3192-4E72-46FD-A413-DB56C6713AA0}" presName="hierChild4" presStyleCnt="0"/>
      <dgm:spPr/>
    </dgm:pt>
    <dgm:pt modelId="{E85E260A-7F3B-459B-AF72-CFEE9B118FC4}" type="pres">
      <dgm:prSet presAssocID="{2E8B3192-4E72-46FD-A413-DB56C6713AA0}" presName="hierChild5" presStyleCnt="0"/>
      <dgm:spPr/>
    </dgm:pt>
    <dgm:pt modelId="{C92EF89F-69E4-4DAA-807C-CAA33362499D}" type="pres">
      <dgm:prSet presAssocID="{8A2161DF-2872-4E5D-81BD-6281F48DECE5}" presName="hierChild5" presStyleCnt="0"/>
      <dgm:spPr/>
    </dgm:pt>
    <dgm:pt modelId="{44736264-0973-4876-BCAB-C9A557A8EB7C}" type="pres">
      <dgm:prSet presAssocID="{0F9B3FBC-C157-49A1-975B-70E1E28B893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8627EF6-69A7-42B0-BA1B-00FCEB80B7F5}" type="pres">
      <dgm:prSet presAssocID="{EB4617AC-8459-4B0F-9C6F-366CA2F0D653}" presName="hierRoot2" presStyleCnt="0">
        <dgm:presLayoutVars>
          <dgm:hierBranch val="init"/>
        </dgm:presLayoutVars>
      </dgm:prSet>
      <dgm:spPr/>
    </dgm:pt>
    <dgm:pt modelId="{33C35E53-515A-4D6C-94F7-1AAC730DA1E4}" type="pres">
      <dgm:prSet presAssocID="{EB4617AC-8459-4B0F-9C6F-366CA2F0D653}" presName="rootComposite" presStyleCnt="0"/>
      <dgm:spPr/>
    </dgm:pt>
    <dgm:pt modelId="{3885AFF9-5E65-427D-BB03-855305E99C79}" type="pres">
      <dgm:prSet presAssocID="{EB4617AC-8459-4B0F-9C6F-366CA2F0D653}" presName="rootText" presStyleLbl="node2" presStyleIdx="2" presStyleCnt="3" custScaleX="170117" custScaleY="57330" custLinFactY="-23407" custLinFactNeighborX="2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39D5B8-A730-4877-B7E8-B532C2300668}" type="pres">
      <dgm:prSet presAssocID="{EB4617AC-8459-4B0F-9C6F-366CA2F0D653}" presName="rootConnector" presStyleLbl="node2" presStyleIdx="2" presStyleCnt="3"/>
      <dgm:spPr/>
      <dgm:t>
        <a:bodyPr/>
        <a:lstStyle/>
        <a:p>
          <a:endParaRPr lang="ru-RU"/>
        </a:p>
      </dgm:t>
    </dgm:pt>
    <dgm:pt modelId="{6BDE0AE3-F00E-4779-93FC-BB73EFCD9BEC}" type="pres">
      <dgm:prSet presAssocID="{EB4617AC-8459-4B0F-9C6F-366CA2F0D653}" presName="hierChild4" presStyleCnt="0"/>
      <dgm:spPr/>
    </dgm:pt>
    <dgm:pt modelId="{2392B382-A1AD-4956-A514-759EFB0A3747}" type="pres">
      <dgm:prSet presAssocID="{31DF956C-B609-4610-9CA3-8E1B3C366938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C6C21EA-7B47-4B56-8C53-DE10252C577C}" type="pres">
      <dgm:prSet presAssocID="{A2BB03D2-1621-4FD2-BA18-A9D090B29365}" presName="hierRoot2" presStyleCnt="0">
        <dgm:presLayoutVars>
          <dgm:hierBranch val="init"/>
        </dgm:presLayoutVars>
      </dgm:prSet>
      <dgm:spPr/>
    </dgm:pt>
    <dgm:pt modelId="{BE6167E0-C644-4727-A658-AA5076F9AF3C}" type="pres">
      <dgm:prSet presAssocID="{A2BB03D2-1621-4FD2-BA18-A9D090B29365}" presName="rootComposite" presStyleCnt="0"/>
      <dgm:spPr/>
    </dgm:pt>
    <dgm:pt modelId="{8BE7583B-0325-464C-BEB9-C0055DBE2CB6}" type="pres">
      <dgm:prSet presAssocID="{A2BB03D2-1621-4FD2-BA18-A9D090B29365}" presName="rootText" presStyleLbl="node3" presStyleIdx="2" presStyleCnt="3" custScaleX="132395" custScaleY="142972" custLinFactY="-57106" custLinFactNeighborX="-108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F0156-F884-4C4C-9B5C-B255C2967E6C}" type="pres">
      <dgm:prSet presAssocID="{A2BB03D2-1621-4FD2-BA18-A9D090B29365}" presName="rootConnector" presStyleLbl="node3" presStyleIdx="2" presStyleCnt="3"/>
      <dgm:spPr/>
      <dgm:t>
        <a:bodyPr/>
        <a:lstStyle/>
        <a:p>
          <a:endParaRPr lang="ru-RU"/>
        </a:p>
      </dgm:t>
    </dgm:pt>
    <dgm:pt modelId="{4E51BAD9-7DF6-4519-98FE-3EFD474EDA88}" type="pres">
      <dgm:prSet presAssocID="{A2BB03D2-1621-4FD2-BA18-A9D090B29365}" presName="hierChild4" presStyleCnt="0"/>
      <dgm:spPr/>
    </dgm:pt>
    <dgm:pt modelId="{7E202CC0-0FFF-4EBD-BACA-EA24C43D4B59}" type="pres">
      <dgm:prSet presAssocID="{A2BB03D2-1621-4FD2-BA18-A9D090B29365}" presName="hierChild5" presStyleCnt="0"/>
      <dgm:spPr/>
    </dgm:pt>
    <dgm:pt modelId="{72D6A1EB-5481-4EB3-B492-89BC616EC37E}" type="pres">
      <dgm:prSet presAssocID="{EB4617AC-8459-4B0F-9C6F-366CA2F0D653}" presName="hierChild5" presStyleCnt="0"/>
      <dgm:spPr/>
    </dgm:pt>
    <dgm:pt modelId="{1585B9B8-DFC7-4273-BBF3-F9F9EDAA1AA4}" type="pres">
      <dgm:prSet presAssocID="{28ECC7D5-D7C1-4437-BDEF-33D56FAD1649}" presName="hierChild3" presStyleCnt="0"/>
      <dgm:spPr/>
    </dgm:pt>
  </dgm:ptLst>
  <dgm:cxnLst>
    <dgm:cxn modelId="{F23D9F96-73C1-42DF-996C-AB9627E925EB}" type="presOf" srcId="{079D40C1-9EEF-482D-8096-DED9658598F5}" destId="{6147B0A3-1825-4118-9ECE-AFA582821702}" srcOrd="0" destOrd="0" presId="urn:microsoft.com/office/officeart/2005/8/layout/orgChart1"/>
    <dgm:cxn modelId="{80C8FC5D-2A8A-480B-A423-FCD8992FB39D}" type="presOf" srcId="{3DAEFFB3-ADD7-40D4-88F0-4C08A99794A6}" destId="{AD145F3E-292C-475A-8310-25741EACD837}" srcOrd="1" destOrd="0" presId="urn:microsoft.com/office/officeart/2005/8/layout/orgChart1"/>
    <dgm:cxn modelId="{F12C37C3-36DC-4912-9060-5AF4FFFF7EBC}" type="presOf" srcId="{8A2161DF-2872-4E5D-81BD-6281F48DECE5}" destId="{90488C4B-6677-40FB-8845-86AE1B4D6CC4}" srcOrd="1" destOrd="0" presId="urn:microsoft.com/office/officeart/2005/8/layout/orgChart1"/>
    <dgm:cxn modelId="{C00E492B-F675-475D-B66C-D6975C2FBD39}" type="presOf" srcId="{83F70325-BD24-4E73-BAA7-FB1D122FE214}" destId="{0252940E-3F2B-40F6-A3D5-6DB3E72E4AF5}" srcOrd="0" destOrd="0" presId="urn:microsoft.com/office/officeart/2005/8/layout/orgChart1"/>
    <dgm:cxn modelId="{DE8948AA-49A8-4A38-BC1B-2A858862A0B4}" type="presOf" srcId="{1F6C454E-4AC9-442E-9945-ADDA680CB5EB}" destId="{8DA085A1-CFF9-4BBE-AAD9-C3F9361BC102}" srcOrd="0" destOrd="0" presId="urn:microsoft.com/office/officeart/2005/8/layout/orgChart1"/>
    <dgm:cxn modelId="{734DF5DB-B961-40DA-859A-B3A250522333}" type="presOf" srcId="{A2BB03D2-1621-4FD2-BA18-A9D090B29365}" destId="{5BEF0156-F884-4C4C-9B5C-B255C2967E6C}" srcOrd="1" destOrd="0" presId="urn:microsoft.com/office/officeart/2005/8/layout/orgChart1"/>
    <dgm:cxn modelId="{6A78327E-6E9F-4FD5-BA85-CA024C03A282}" type="presOf" srcId="{2E8B3192-4E72-46FD-A413-DB56C6713AA0}" destId="{E268F986-BFE8-4E53-AB19-98A5845EE013}" srcOrd="0" destOrd="0" presId="urn:microsoft.com/office/officeart/2005/8/layout/orgChart1"/>
    <dgm:cxn modelId="{4BA2781D-787A-439D-9184-54CFF11AE2D3}" type="presOf" srcId="{AFDF2824-E23D-4968-A576-7E3466B69AFD}" destId="{8BA3C0C3-11D1-4025-9155-05E193C60080}" srcOrd="0" destOrd="0" presId="urn:microsoft.com/office/officeart/2005/8/layout/orgChart1"/>
    <dgm:cxn modelId="{6FE60185-A681-4B38-9CAA-058B771A911D}" type="presOf" srcId="{2E8B3192-4E72-46FD-A413-DB56C6713AA0}" destId="{F476345C-265E-4A7F-92B4-B05C87812449}" srcOrd="1" destOrd="0" presId="urn:microsoft.com/office/officeart/2005/8/layout/orgChart1"/>
    <dgm:cxn modelId="{750899D2-E50C-4F53-91B3-49643626552F}" srcId="{EB4617AC-8459-4B0F-9C6F-366CA2F0D653}" destId="{A2BB03D2-1621-4FD2-BA18-A9D090B29365}" srcOrd="0" destOrd="0" parTransId="{31DF956C-B609-4610-9CA3-8E1B3C366938}" sibTransId="{D96BA953-2D01-42B7-ADC0-0C1D0191F5CA}"/>
    <dgm:cxn modelId="{462F7002-9D6B-4C60-AA7C-1527D9920886}" srcId="{8A2161DF-2872-4E5D-81BD-6281F48DECE5}" destId="{2E8B3192-4E72-46FD-A413-DB56C6713AA0}" srcOrd="0" destOrd="0" parTransId="{1F6C454E-4AC9-442E-9945-ADDA680CB5EB}" sibTransId="{6C543C41-4EC4-4788-9961-6BE0A623ED9A}"/>
    <dgm:cxn modelId="{C43B63D1-6786-4CF7-B2A5-44167B6C1462}" type="presOf" srcId="{28ECC7D5-D7C1-4437-BDEF-33D56FAD1649}" destId="{B535CB19-995E-4878-B620-1593249F4AEE}" srcOrd="1" destOrd="0" presId="urn:microsoft.com/office/officeart/2005/8/layout/orgChart1"/>
    <dgm:cxn modelId="{1E65172F-3AAD-43EE-8392-D6EA25703903}" type="presOf" srcId="{31DF956C-B609-4610-9CA3-8E1B3C366938}" destId="{2392B382-A1AD-4956-A514-759EFB0A3747}" srcOrd="0" destOrd="0" presId="urn:microsoft.com/office/officeart/2005/8/layout/orgChart1"/>
    <dgm:cxn modelId="{6061AE17-4012-4392-8098-7AF2365E0E60}" srcId="{AFDF2824-E23D-4968-A576-7E3466B69AFD}" destId="{28ECC7D5-D7C1-4437-BDEF-33D56FAD1649}" srcOrd="0" destOrd="0" parTransId="{90FFD40C-BFCF-41D2-BDF9-3F919F123027}" sibTransId="{C1B81DE6-03A8-4A7E-A337-9BEA3671FCBE}"/>
    <dgm:cxn modelId="{60DC10B1-A80F-4B3A-915F-47F460978F67}" type="presOf" srcId="{8A2161DF-2872-4E5D-81BD-6281F48DECE5}" destId="{6A4B166F-A5A0-471F-9521-47D56D742BA8}" srcOrd="0" destOrd="0" presId="urn:microsoft.com/office/officeart/2005/8/layout/orgChart1"/>
    <dgm:cxn modelId="{FB8DE930-BE84-4078-8F8C-059A4C54EF1D}" srcId="{83F70325-BD24-4E73-BAA7-FB1D122FE214}" destId="{3DAEFFB3-ADD7-40D4-88F0-4C08A99794A6}" srcOrd="0" destOrd="0" parTransId="{079D40C1-9EEF-482D-8096-DED9658598F5}" sibTransId="{1F42CD5C-A93A-4324-8D32-C1CEB9E72E93}"/>
    <dgm:cxn modelId="{C845F53A-7633-49B2-9D92-42AFAD12DE24}" type="presOf" srcId="{EB4617AC-8459-4B0F-9C6F-366CA2F0D653}" destId="{3885AFF9-5E65-427D-BB03-855305E99C79}" srcOrd="0" destOrd="0" presId="urn:microsoft.com/office/officeart/2005/8/layout/orgChart1"/>
    <dgm:cxn modelId="{D7BEC463-E65D-4912-81C0-1F453EE7DC17}" type="presOf" srcId="{EB4617AC-8459-4B0F-9C6F-366CA2F0D653}" destId="{3E39D5B8-A730-4877-B7E8-B532C2300668}" srcOrd="1" destOrd="0" presId="urn:microsoft.com/office/officeart/2005/8/layout/orgChart1"/>
    <dgm:cxn modelId="{952BB322-2B4A-4B1E-A274-E56FEEB5E493}" type="presOf" srcId="{43DDC1E9-3259-4144-B9E0-539487138270}" destId="{A1AB48CF-29A9-429F-A71B-C6BEEB4FCB68}" srcOrd="0" destOrd="0" presId="urn:microsoft.com/office/officeart/2005/8/layout/orgChart1"/>
    <dgm:cxn modelId="{47C7C5C1-AF57-4D3B-9F4D-A6AABFC4DD32}" type="presOf" srcId="{28ECC7D5-D7C1-4437-BDEF-33D56FAD1649}" destId="{F2930810-8E04-4885-B933-347C0B56FDF3}" srcOrd="0" destOrd="0" presId="urn:microsoft.com/office/officeart/2005/8/layout/orgChart1"/>
    <dgm:cxn modelId="{33D66525-CF49-4DA1-8FD6-0D1F6491DFBE}" type="presOf" srcId="{3DAEFFB3-ADD7-40D4-88F0-4C08A99794A6}" destId="{868AE6EE-FD36-4F18-AC20-DDF1D1F80811}" srcOrd="0" destOrd="0" presId="urn:microsoft.com/office/officeart/2005/8/layout/orgChart1"/>
    <dgm:cxn modelId="{3B30E2C2-9C6A-4B77-9692-79CDCC4E2194}" type="presOf" srcId="{A2BB03D2-1621-4FD2-BA18-A9D090B29365}" destId="{8BE7583B-0325-464C-BEB9-C0055DBE2CB6}" srcOrd="0" destOrd="0" presId="urn:microsoft.com/office/officeart/2005/8/layout/orgChart1"/>
    <dgm:cxn modelId="{238915E0-AF81-4694-A354-8AC1947B55F2}" srcId="{28ECC7D5-D7C1-4437-BDEF-33D56FAD1649}" destId="{EB4617AC-8459-4B0F-9C6F-366CA2F0D653}" srcOrd="2" destOrd="0" parTransId="{0F9B3FBC-C157-49A1-975B-70E1E28B8937}" sibTransId="{5DCB6A38-9780-417C-A8C6-220D49772E52}"/>
    <dgm:cxn modelId="{EC2808E2-6C23-4310-AED8-B4E6F2CC4704}" srcId="{28ECC7D5-D7C1-4437-BDEF-33D56FAD1649}" destId="{83F70325-BD24-4E73-BAA7-FB1D122FE214}" srcOrd="0" destOrd="0" parTransId="{43DDC1E9-3259-4144-B9E0-539487138270}" sibTransId="{D4D983EB-E046-46CE-A861-146AE90F88C1}"/>
    <dgm:cxn modelId="{920000D7-F0C3-4A8D-B6AA-5CE777FC57F7}" srcId="{28ECC7D5-D7C1-4437-BDEF-33D56FAD1649}" destId="{8A2161DF-2872-4E5D-81BD-6281F48DECE5}" srcOrd="1" destOrd="0" parTransId="{35884BC7-3D11-4802-AECA-F2C30866354A}" sibTransId="{66FB7E8E-380C-4479-99E5-0300E81CB806}"/>
    <dgm:cxn modelId="{497A4537-DE48-49D1-8C43-B421A6282369}" type="presOf" srcId="{0F9B3FBC-C157-49A1-975B-70E1E28B8937}" destId="{44736264-0973-4876-BCAB-C9A557A8EB7C}" srcOrd="0" destOrd="0" presId="urn:microsoft.com/office/officeart/2005/8/layout/orgChart1"/>
    <dgm:cxn modelId="{D95B7657-D557-4F91-BDF3-9CAA79B1B581}" type="presOf" srcId="{83F70325-BD24-4E73-BAA7-FB1D122FE214}" destId="{3A668A9E-14EB-453F-B5AA-293BE8BC724D}" srcOrd="1" destOrd="0" presId="urn:microsoft.com/office/officeart/2005/8/layout/orgChart1"/>
    <dgm:cxn modelId="{6959867E-2098-48D2-9879-5069AB58137F}" type="presOf" srcId="{35884BC7-3D11-4802-AECA-F2C30866354A}" destId="{B2247259-8C92-4080-B185-34FCB9204BEB}" srcOrd="0" destOrd="0" presId="urn:microsoft.com/office/officeart/2005/8/layout/orgChart1"/>
    <dgm:cxn modelId="{6787C586-8B95-4CD5-9412-34B3D0843B8A}" type="presParOf" srcId="{8BA3C0C3-11D1-4025-9155-05E193C60080}" destId="{64D4FAE9-6103-4643-8A35-6A9733BC78E9}" srcOrd="0" destOrd="0" presId="urn:microsoft.com/office/officeart/2005/8/layout/orgChart1"/>
    <dgm:cxn modelId="{5B3CF04D-5B99-4DE2-A3BC-4C5FDCDF96EE}" type="presParOf" srcId="{64D4FAE9-6103-4643-8A35-6A9733BC78E9}" destId="{E7CCC1B4-10E2-40FA-B730-B848FA61C97E}" srcOrd="0" destOrd="0" presId="urn:microsoft.com/office/officeart/2005/8/layout/orgChart1"/>
    <dgm:cxn modelId="{95FCB932-8EA2-429F-8851-2133FCBB717E}" type="presParOf" srcId="{E7CCC1B4-10E2-40FA-B730-B848FA61C97E}" destId="{F2930810-8E04-4885-B933-347C0B56FDF3}" srcOrd="0" destOrd="0" presId="urn:microsoft.com/office/officeart/2005/8/layout/orgChart1"/>
    <dgm:cxn modelId="{76858871-B2E5-4C0C-B491-43ADCA524800}" type="presParOf" srcId="{E7CCC1B4-10E2-40FA-B730-B848FA61C97E}" destId="{B535CB19-995E-4878-B620-1593249F4AEE}" srcOrd="1" destOrd="0" presId="urn:microsoft.com/office/officeart/2005/8/layout/orgChart1"/>
    <dgm:cxn modelId="{D3DE34D0-95EE-4260-B57D-025EB4F67655}" type="presParOf" srcId="{64D4FAE9-6103-4643-8A35-6A9733BC78E9}" destId="{B86BBB3D-14A6-4900-8046-418561286D60}" srcOrd="1" destOrd="0" presId="urn:microsoft.com/office/officeart/2005/8/layout/orgChart1"/>
    <dgm:cxn modelId="{989B1E0D-069F-40E0-996C-1F5ADC6CEC9C}" type="presParOf" srcId="{B86BBB3D-14A6-4900-8046-418561286D60}" destId="{A1AB48CF-29A9-429F-A71B-C6BEEB4FCB68}" srcOrd="0" destOrd="0" presId="urn:microsoft.com/office/officeart/2005/8/layout/orgChart1"/>
    <dgm:cxn modelId="{E4495783-A8C5-434A-9C4C-3A32B92C9558}" type="presParOf" srcId="{B86BBB3D-14A6-4900-8046-418561286D60}" destId="{71DDB44D-B994-434F-B2B8-37EC33401DCA}" srcOrd="1" destOrd="0" presId="urn:microsoft.com/office/officeart/2005/8/layout/orgChart1"/>
    <dgm:cxn modelId="{75AA5E62-D097-47FA-A691-74593E85B171}" type="presParOf" srcId="{71DDB44D-B994-434F-B2B8-37EC33401DCA}" destId="{9D50604A-CE5E-4DCB-A24C-17AF3F2A02F0}" srcOrd="0" destOrd="0" presId="urn:microsoft.com/office/officeart/2005/8/layout/orgChart1"/>
    <dgm:cxn modelId="{4352B334-C3F6-4FFE-9DBB-14EC18553201}" type="presParOf" srcId="{9D50604A-CE5E-4DCB-A24C-17AF3F2A02F0}" destId="{0252940E-3F2B-40F6-A3D5-6DB3E72E4AF5}" srcOrd="0" destOrd="0" presId="urn:microsoft.com/office/officeart/2005/8/layout/orgChart1"/>
    <dgm:cxn modelId="{1C26169A-B60F-4A12-945A-30B55DED6689}" type="presParOf" srcId="{9D50604A-CE5E-4DCB-A24C-17AF3F2A02F0}" destId="{3A668A9E-14EB-453F-B5AA-293BE8BC724D}" srcOrd="1" destOrd="0" presId="urn:microsoft.com/office/officeart/2005/8/layout/orgChart1"/>
    <dgm:cxn modelId="{5D21A5BC-5D8D-4774-827E-9EF9373B3D69}" type="presParOf" srcId="{71DDB44D-B994-434F-B2B8-37EC33401DCA}" destId="{286B648A-9CA2-48DE-B615-6E493BC3226D}" srcOrd="1" destOrd="0" presId="urn:microsoft.com/office/officeart/2005/8/layout/orgChart1"/>
    <dgm:cxn modelId="{01D13EF1-BAB4-490C-9CE2-60E36BB30F9A}" type="presParOf" srcId="{286B648A-9CA2-48DE-B615-6E493BC3226D}" destId="{6147B0A3-1825-4118-9ECE-AFA582821702}" srcOrd="0" destOrd="0" presId="urn:microsoft.com/office/officeart/2005/8/layout/orgChart1"/>
    <dgm:cxn modelId="{ADDC336F-C21B-4C0F-9A9A-38EC20E1CF01}" type="presParOf" srcId="{286B648A-9CA2-48DE-B615-6E493BC3226D}" destId="{94CC7394-1DB3-48A2-9CEA-B343CE418794}" srcOrd="1" destOrd="0" presId="urn:microsoft.com/office/officeart/2005/8/layout/orgChart1"/>
    <dgm:cxn modelId="{0C646AD7-BCA0-4D72-ACC7-38FAF4A49601}" type="presParOf" srcId="{94CC7394-1DB3-48A2-9CEA-B343CE418794}" destId="{5F967038-A56E-44C5-8A91-53DBEE07E152}" srcOrd="0" destOrd="0" presId="urn:microsoft.com/office/officeart/2005/8/layout/orgChart1"/>
    <dgm:cxn modelId="{BCA56E00-AD1C-49BE-93CC-4BCBE59E707F}" type="presParOf" srcId="{5F967038-A56E-44C5-8A91-53DBEE07E152}" destId="{868AE6EE-FD36-4F18-AC20-DDF1D1F80811}" srcOrd="0" destOrd="0" presId="urn:microsoft.com/office/officeart/2005/8/layout/orgChart1"/>
    <dgm:cxn modelId="{A408DE29-249F-4F0E-AC60-BDEF05A3429E}" type="presParOf" srcId="{5F967038-A56E-44C5-8A91-53DBEE07E152}" destId="{AD145F3E-292C-475A-8310-25741EACD837}" srcOrd="1" destOrd="0" presId="urn:microsoft.com/office/officeart/2005/8/layout/orgChart1"/>
    <dgm:cxn modelId="{8CDDEBC1-4185-4272-865D-EF9EE6911555}" type="presParOf" srcId="{94CC7394-1DB3-48A2-9CEA-B343CE418794}" destId="{F497A436-98D8-4A26-9B30-37C319013B1C}" srcOrd="1" destOrd="0" presId="urn:microsoft.com/office/officeart/2005/8/layout/orgChart1"/>
    <dgm:cxn modelId="{E5033C65-28F9-4166-8CC0-20165793FDE0}" type="presParOf" srcId="{94CC7394-1DB3-48A2-9CEA-B343CE418794}" destId="{FFD939D4-F467-43C2-B934-2F12A8D798D4}" srcOrd="2" destOrd="0" presId="urn:microsoft.com/office/officeart/2005/8/layout/orgChart1"/>
    <dgm:cxn modelId="{E25CBBE9-1807-47BB-924B-82013594EA5B}" type="presParOf" srcId="{71DDB44D-B994-434F-B2B8-37EC33401DCA}" destId="{3DBCB28D-6420-48CC-8AA9-6F31A9650641}" srcOrd="2" destOrd="0" presId="urn:microsoft.com/office/officeart/2005/8/layout/orgChart1"/>
    <dgm:cxn modelId="{AFB41911-AE1C-4DD4-8876-5B0E6AB12E60}" type="presParOf" srcId="{B86BBB3D-14A6-4900-8046-418561286D60}" destId="{B2247259-8C92-4080-B185-34FCB9204BEB}" srcOrd="2" destOrd="0" presId="urn:microsoft.com/office/officeart/2005/8/layout/orgChart1"/>
    <dgm:cxn modelId="{3E42CED5-9E50-4E33-8B0A-EA5A59A3E611}" type="presParOf" srcId="{B86BBB3D-14A6-4900-8046-418561286D60}" destId="{BC82947A-1040-47BB-AA2C-A7AF6DFEC891}" srcOrd="3" destOrd="0" presId="urn:microsoft.com/office/officeart/2005/8/layout/orgChart1"/>
    <dgm:cxn modelId="{6050854A-EE5E-4623-A9C6-9F73FE6F7C83}" type="presParOf" srcId="{BC82947A-1040-47BB-AA2C-A7AF6DFEC891}" destId="{BD3E02CE-C5B7-4C50-A193-A7A5AF9773E8}" srcOrd="0" destOrd="0" presId="urn:microsoft.com/office/officeart/2005/8/layout/orgChart1"/>
    <dgm:cxn modelId="{81E8192A-6428-4910-A5FD-FDB76E1D91B2}" type="presParOf" srcId="{BD3E02CE-C5B7-4C50-A193-A7A5AF9773E8}" destId="{6A4B166F-A5A0-471F-9521-47D56D742BA8}" srcOrd="0" destOrd="0" presId="urn:microsoft.com/office/officeart/2005/8/layout/orgChart1"/>
    <dgm:cxn modelId="{D1B5F204-9305-4F44-9C11-53B2C0225251}" type="presParOf" srcId="{BD3E02CE-C5B7-4C50-A193-A7A5AF9773E8}" destId="{90488C4B-6677-40FB-8845-86AE1B4D6CC4}" srcOrd="1" destOrd="0" presId="urn:microsoft.com/office/officeart/2005/8/layout/orgChart1"/>
    <dgm:cxn modelId="{BE160D9A-B30C-4BA5-8016-9D6CBAA3CDF9}" type="presParOf" srcId="{BC82947A-1040-47BB-AA2C-A7AF6DFEC891}" destId="{64089EE0-5CB7-4A75-98AF-BB682EB165F8}" srcOrd="1" destOrd="0" presId="urn:microsoft.com/office/officeart/2005/8/layout/orgChart1"/>
    <dgm:cxn modelId="{66CDF469-4949-4DFA-9208-E696E038BC66}" type="presParOf" srcId="{64089EE0-5CB7-4A75-98AF-BB682EB165F8}" destId="{8DA085A1-CFF9-4BBE-AAD9-C3F9361BC102}" srcOrd="0" destOrd="0" presId="urn:microsoft.com/office/officeart/2005/8/layout/orgChart1"/>
    <dgm:cxn modelId="{C496327A-855E-4158-9DB4-BE989998EF93}" type="presParOf" srcId="{64089EE0-5CB7-4A75-98AF-BB682EB165F8}" destId="{B40047F3-D01A-495E-A743-CDE6223C7FD4}" srcOrd="1" destOrd="0" presId="urn:microsoft.com/office/officeart/2005/8/layout/orgChart1"/>
    <dgm:cxn modelId="{E07B7066-5DD6-4263-A650-E6A7EFA0F13F}" type="presParOf" srcId="{B40047F3-D01A-495E-A743-CDE6223C7FD4}" destId="{F2E5C35B-AAB3-46CF-982A-68D2D110FE7D}" srcOrd="0" destOrd="0" presId="urn:microsoft.com/office/officeart/2005/8/layout/orgChart1"/>
    <dgm:cxn modelId="{6B74A8BD-1AE5-4FCA-912F-86E4B40A19A6}" type="presParOf" srcId="{F2E5C35B-AAB3-46CF-982A-68D2D110FE7D}" destId="{E268F986-BFE8-4E53-AB19-98A5845EE013}" srcOrd="0" destOrd="0" presId="urn:microsoft.com/office/officeart/2005/8/layout/orgChart1"/>
    <dgm:cxn modelId="{5F789E77-09B1-4A00-9DDF-CCA827011F67}" type="presParOf" srcId="{F2E5C35B-AAB3-46CF-982A-68D2D110FE7D}" destId="{F476345C-265E-4A7F-92B4-B05C87812449}" srcOrd="1" destOrd="0" presId="urn:microsoft.com/office/officeart/2005/8/layout/orgChart1"/>
    <dgm:cxn modelId="{D5BD71D9-729C-4015-A703-6780A5EFC401}" type="presParOf" srcId="{B40047F3-D01A-495E-A743-CDE6223C7FD4}" destId="{6DF9221F-C1E8-46E8-9707-EA9627E7D115}" srcOrd="1" destOrd="0" presId="urn:microsoft.com/office/officeart/2005/8/layout/orgChart1"/>
    <dgm:cxn modelId="{C0BE23B0-D9AA-4274-BBA1-FDBABFE38CE9}" type="presParOf" srcId="{B40047F3-D01A-495E-A743-CDE6223C7FD4}" destId="{E85E260A-7F3B-459B-AF72-CFEE9B118FC4}" srcOrd="2" destOrd="0" presId="urn:microsoft.com/office/officeart/2005/8/layout/orgChart1"/>
    <dgm:cxn modelId="{383E08D2-A7A5-443F-8911-5EAD005E6D13}" type="presParOf" srcId="{BC82947A-1040-47BB-AA2C-A7AF6DFEC891}" destId="{C92EF89F-69E4-4DAA-807C-CAA33362499D}" srcOrd="2" destOrd="0" presId="urn:microsoft.com/office/officeart/2005/8/layout/orgChart1"/>
    <dgm:cxn modelId="{35294126-21BB-4246-98D5-9004BE1CF18A}" type="presParOf" srcId="{B86BBB3D-14A6-4900-8046-418561286D60}" destId="{44736264-0973-4876-BCAB-C9A557A8EB7C}" srcOrd="4" destOrd="0" presId="urn:microsoft.com/office/officeart/2005/8/layout/orgChart1"/>
    <dgm:cxn modelId="{7A65D9C6-4255-42B0-B022-8891E7A8482D}" type="presParOf" srcId="{B86BBB3D-14A6-4900-8046-418561286D60}" destId="{68627EF6-69A7-42B0-BA1B-00FCEB80B7F5}" srcOrd="5" destOrd="0" presId="urn:microsoft.com/office/officeart/2005/8/layout/orgChart1"/>
    <dgm:cxn modelId="{BF3A3A73-16EB-4CAC-8602-D1BAAD355AD4}" type="presParOf" srcId="{68627EF6-69A7-42B0-BA1B-00FCEB80B7F5}" destId="{33C35E53-515A-4D6C-94F7-1AAC730DA1E4}" srcOrd="0" destOrd="0" presId="urn:microsoft.com/office/officeart/2005/8/layout/orgChart1"/>
    <dgm:cxn modelId="{DA0DBAA7-F2DA-445F-87C8-C394F25C2CDF}" type="presParOf" srcId="{33C35E53-515A-4D6C-94F7-1AAC730DA1E4}" destId="{3885AFF9-5E65-427D-BB03-855305E99C79}" srcOrd="0" destOrd="0" presId="urn:microsoft.com/office/officeart/2005/8/layout/orgChart1"/>
    <dgm:cxn modelId="{08A800B6-83CD-4028-AA25-6C5441EF31DD}" type="presParOf" srcId="{33C35E53-515A-4D6C-94F7-1AAC730DA1E4}" destId="{3E39D5B8-A730-4877-B7E8-B532C2300668}" srcOrd="1" destOrd="0" presId="urn:microsoft.com/office/officeart/2005/8/layout/orgChart1"/>
    <dgm:cxn modelId="{73385ACD-1A57-4118-AE5C-1B5F702A452E}" type="presParOf" srcId="{68627EF6-69A7-42B0-BA1B-00FCEB80B7F5}" destId="{6BDE0AE3-F00E-4779-93FC-BB73EFCD9BEC}" srcOrd="1" destOrd="0" presId="urn:microsoft.com/office/officeart/2005/8/layout/orgChart1"/>
    <dgm:cxn modelId="{6B892B83-6B5C-478B-B826-0FACBBF6E9DA}" type="presParOf" srcId="{6BDE0AE3-F00E-4779-93FC-BB73EFCD9BEC}" destId="{2392B382-A1AD-4956-A514-759EFB0A3747}" srcOrd="0" destOrd="0" presId="urn:microsoft.com/office/officeart/2005/8/layout/orgChart1"/>
    <dgm:cxn modelId="{11006491-3D18-4911-A0A3-1DAB72C98D72}" type="presParOf" srcId="{6BDE0AE3-F00E-4779-93FC-BB73EFCD9BEC}" destId="{6C6C21EA-7B47-4B56-8C53-DE10252C577C}" srcOrd="1" destOrd="0" presId="urn:microsoft.com/office/officeart/2005/8/layout/orgChart1"/>
    <dgm:cxn modelId="{D19E48CD-4380-4EC5-8F2A-8C6BE386BAEE}" type="presParOf" srcId="{6C6C21EA-7B47-4B56-8C53-DE10252C577C}" destId="{BE6167E0-C644-4727-A658-AA5076F9AF3C}" srcOrd="0" destOrd="0" presId="urn:microsoft.com/office/officeart/2005/8/layout/orgChart1"/>
    <dgm:cxn modelId="{01EE8823-9BE2-4FA0-A3CF-B6A43EB110A7}" type="presParOf" srcId="{BE6167E0-C644-4727-A658-AA5076F9AF3C}" destId="{8BE7583B-0325-464C-BEB9-C0055DBE2CB6}" srcOrd="0" destOrd="0" presId="urn:microsoft.com/office/officeart/2005/8/layout/orgChart1"/>
    <dgm:cxn modelId="{0A3D4D94-46B5-4772-A835-1777BBD15809}" type="presParOf" srcId="{BE6167E0-C644-4727-A658-AA5076F9AF3C}" destId="{5BEF0156-F884-4C4C-9B5C-B255C2967E6C}" srcOrd="1" destOrd="0" presId="urn:microsoft.com/office/officeart/2005/8/layout/orgChart1"/>
    <dgm:cxn modelId="{3A0DAFDB-321F-4DAE-BA39-630F52FB5016}" type="presParOf" srcId="{6C6C21EA-7B47-4B56-8C53-DE10252C577C}" destId="{4E51BAD9-7DF6-4519-98FE-3EFD474EDA88}" srcOrd="1" destOrd="0" presId="urn:microsoft.com/office/officeart/2005/8/layout/orgChart1"/>
    <dgm:cxn modelId="{4CC92C72-2AAA-475F-B3E9-046E5976B10D}" type="presParOf" srcId="{6C6C21EA-7B47-4B56-8C53-DE10252C577C}" destId="{7E202CC0-0FFF-4EBD-BACA-EA24C43D4B59}" srcOrd="2" destOrd="0" presId="urn:microsoft.com/office/officeart/2005/8/layout/orgChart1"/>
    <dgm:cxn modelId="{63D0309A-89B4-4711-B82C-0807487DCD11}" type="presParOf" srcId="{68627EF6-69A7-42B0-BA1B-00FCEB80B7F5}" destId="{72D6A1EB-5481-4EB3-B492-89BC616EC37E}" srcOrd="2" destOrd="0" presId="urn:microsoft.com/office/officeart/2005/8/layout/orgChart1"/>
    <dgm:cxn modelId="{8261DBA8-760A-47C5-8A99-01B69B5FC2FC}" type="presParOf" srcId="{64D4FAE9-6103-4643-8A35-6A9733BC78E9}" destId="{1585B9B8-DFC7-4273-BBF3-F9F9EDAA1A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703261-C23A-4175-8B97-825E94930AA0}">
      <dsp:nvSpPr>
        <dsp:cNvPr id="0" name=""/>
        <dsp:cNvSpPr/>
      </dsp:nvSpPr>
      <dsp:spPr>
        <a:xfrm>
          <a:off x="156222" y="0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222" y="0"/>
        <a:ext cx="1939311" cy="716607"/>
      </dsp:txXfrm>
    </dsp:sp>
    <dsp:sp modelId="{41B1AE7F-4790-4E60-A6EB-CA616A64EE95}">
      <dsp:nvSpPr>
        <dsp:cNvPr id="0" name=""/>
        <dsp:cNvSpPr/>
      </dsp:nvSpPr>
      <dsp:spPr>
        <a:xfrm>
          <a:off x="350153" y="716607"/>
          <a:ext cx="117391" cy="17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18"/>
              </a:lnTo>
              <a:lnTo>
                <a:pt x="117391" y="1717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00FA-0E67-45D1-AD59-2C7BAC5E43F5}">
      <dsp:nvSpPr>
        <dsp:cNvPr id="0" name=""/>
        <dsp:cNvSpPr/>
      </dsp:nvSpPr>
      <dsp:spPr>
        <a:xfrm>
          <a:off x="467544" y="735068"/>
          <a:ext cx="1543446" cy="306514"/>
        </a:xfrm>
        <a:prstGeom prst="roundRect">
          <a:avLst>
            <a:gd name="adj" fmla="val 10000"/>
          </a:avLst>
        </a:prstGeom>
        <a:solidFill>
          <a:srgbClr val="66FF66">
            <a:alpha val="90000"/>
          </a:srgb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Основывается на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735068"/>
        <a:ext cx="1543446" cy="306514"/>
      </dsp:txXfrm>
    </dsp:sp>
    <dsp:sp modelId="{E469882E-9918-4B0B-AA64-5EA923865FB7}">
      <dsp:nvSpPr>
        <dsp:cNvPr id="0" name=""/>
        <dsp:cNvSpPr/>
      </dsp:nvSpPr>
      <dsp:spPr>
        <a:xfrm>
          <a:off x="350153" y="716607"/>
          <a:ext cx="117391" cy="799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516"/>
              </a:lnTo>
              <a:lnTo>
                <a:pt x="117391" y="79951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58CDB-CB52-4DE8-8B8F-3BF393EFD6CF}">
      <dsp:nvSpPr>
        <dsp:cNvPr id="0" name=""/>
        <dsp:cNvSpPr/>
      </dsp:nvSpPr>
      <dsp:spPr>
        <a:xfrm>
          <a:off x="467544" y="1167118"/>
          <a:ext cx="1600889" cy="698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"/>
              <a:satOff val="3062"/>
              <a:lumOff val="6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Президента Российской Федерации;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1167118"/>
        <a:ext cx="1600889" cy="698011"/>
      </dsp:txXfrm>
    </dsp:sp>
    <dsp:sp modelId="{CB12C72F-4911-4FE4-868F-A506E5351E9F}">
      <dsp:nvSpPr>
        <dsp:cNvPr id="0" name=""/>
        <dsp:cNvSpPr/>
      </dsp:nvSpPr>
      <dsp:spPr>
        <a:xfrm>
          <a:off x="350153" y="716607"/>
          <a:ext cx="117391" cy="1617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441"/>
              </a:lnTo>
              <a:lnTo>
                <a:pt x="117391" y="16174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B0A5F-7CD4-4C27-A3E0-BAAF8B9A059C}">
      <dsp:nvSpPr>
        <dsp:cNvPr id="0" name=""/>
        <dsp:cNvSpPr/>
      </dsp:nvSpPr>
      <dsp:spPr>
        <a:xfrm>
          <a:off x="467544" y="204428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528289"/>
              <a:satOff val="612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Бюджетном послании Главы Республики Тыва;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2044281"/>
        <a:ext cx="1600889" cy="579534"/>
      </dsp:txXfrm>
    </dsp:sp>
    <dsp:sp modelId="{4F9E966D-60EF-4382-9BB1-6471EC82E43F}">
      <dsp:nvSpPr>
        <dsp:cNvPr id="0" name=""/>
        <dsp:cNvSpPr/>
      </dsp:nvSpPr>
      <dsp:spPr>
        <a:xfrm>
          <a:off x="350153" y="716607"/>
          <a:ext cx="117391" cy="244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2934"/>
              </a:lnTo>
              <a:lnTo>
                <a:pt x="117391" y="244293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FFE81-9618-4457-9D67-A55D25D83372}">
      <dsp:nvSpPr>
        <dsp:cNvPr id="0" name=""/>
        <dsp:cNvSpPr/>
      </dsp:nvSpPr>
      <dsp:spPr>
        <a:xfrm>
          <a:off x="467544" y="2802968"/>
          <a:ext cx="1600889" cy="713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92433"/>
              <a:satOff val="9187"/>
              <a:lumOff val="19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прогнозе социально-экономического развития кожууна;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2802968"/>
        <a:ext cx="1600889" cy="713146"/>
      </dsp:txXfrm>
    </dsp:sp>
    <dsp:sp modelId="{EEEE50CF-B8F0-482F-B027-6F0F25CABBF0}">
      <dsp:nvSpPr>
        <dsp:cNvPr id="0" name=""/>
        <dsp:cNvSpPr/>
      </dsp:nvSpPr>
      <dsp:spPr>
        <a:xfrm>
          <a:off x="350153" y="716607"/>
          <a:ext cx="117391" cy="3373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3835"/>
              </a:lnTo>
              <a:lnTo>
                <a:pt x="117391" y="33738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57E65-6AA5-420A-B42A-27D3BE8D5DA6}">
      <dsp:nvSpPr>
        <dsp:cNvPr id="0" name=""/>
        <dsp:cNvSpPr/>
      </dsp:nvSpPr>
      <dsp:spPr>
        <a:xfrm>
          <a:off x="467544" y="3695266"/>
          <a:ext cx="1600889" cy="7903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056578"/>
              <a:satOff val="12250"/>
              <a:lumOff val="2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основных направлениях бюджетной и налоговой политики;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3695266"/>
        <a:ext cx="1600889" cy="790353"/>
      </dsp:txXfrm>
    </dsp:sp>
    <dsp:sp modelId="{C7B9762D-59DA-49BC-AFB1-F17EA9E107ED}">
      <dsp:nvSpPr>
        <dsp:cNvPr id="0" name=""/>
        <dsp:cNvSpPr/>
      </dsp:nvSpPr>
      <dsp:spPr>
        <a:xfrm>
          <a:off x="350153" y="716607"/>
          <a:ext cx="117391" cy="4237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7931"/>
              </a:lnTo>
              <a:lnTo>
                <a:pt x="117391" y="42379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347CD-F230-417D-AF31-AF27377CE63A}">
      <dsp:nvSpPr>
        <dsp:cNvPr id="0" name=""/>
        <dsp:cNvSpPr/>
      </dsp:nvSpPr>
      <dsp:spPr>
        <a:xfrm>
          <a:off x="467544" y="4664771"/>
          <a:ext cx="1600889" cy="5795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820722"/>
              <a:satOff val="15312"/>
              <a:lumOff val="33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муниципальных программах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544" y="4664771"/>
        <a:ext cx="1600889" cy="579534"/>
      </dsp:txXfrm>
    </dsp:sp>
    <dsp:sp modelId="{CF829C9D-710B-4CBA-8424-EFAC93B8B70D}">
      <dsp:nvSpPr>
        <dsp:cNvPr id="0" name=""/>
        <dsp:cNvSpPr/>
      </dsp:nvSpPr>
      <dsp:spPr>
        <a:xfrm>
          <a:off x="2264352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4352" y="3083"/>
        <a:ext cx="1939311" cy="716607"/>
      </dsp:txXfrm>
    </dsp:sp>
    <dsp:sp modelId="{860D2608-9B83-4C51-B996-69919E8EBF2B}">
      <dsp:nvSpPr>
        <dsp:cNvPr id="0" name=""/>
        <dsp:cNvSpPr/>
      </dsp:nvSpPr>
      <dsp:spPr>
        <a:xfrm>
          <a:off x="2458283" y="719690"/>
          <a:ext cx="233760" cy="655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889"/>
              </a:lnTo>
              <a:lnTo>
                <a:pt x="233760" y="6558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86000-3038-4A4D-9541-D0464803AF82}">
      <dsp:nvSpPr>
        <dsp:cNvPr id="0" name=""/>
        <dsp:cNvSpPr/>
      </dsp:nvSpPr>
      <dsp:spPr>
        <a:xfrm>
          <a:off x="2692043" y="918907"/>
          <a:ext cx="1578623" cy="913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84866"/>
              <a:satOff val="18374"/>
              <a:lumOff val="39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публичного слушания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2043" y="918907"/>
        <a:ext cx="1578623" cy="913344"/>
      </dsp:txXfrm>
    </dsp:sp>
    <dsp:sp modelId="{DEE6B2E9-5B84-4271-A1C7-FABC68D7960A}">
      <dsp:nvSpPr>
        <dsp:cNvPr id="0" name=""/>
        <dsp:cNvSpPr/>
      </dsp:nvSpPr>
      <dsp:spPr>
        <a:xfrm>
          <a:off x="2458283" y="719690"/>
          <a:ext cx="233760" cy="2137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7421"/>
              </a:lnTo>
              <a:lnTo>
                <a:pt x="233760" y="2137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CD1F9-91E8-445D-B101-C93FA3767D24}">
      <dsp:nvSpPr>
        <dsp:cNvPr id="0" name=""/>
        <dsp:cNvSpPr/>
      </dsp:nvSpPr>
      <dsp:spPr>
        <a:xfrm>
          <a:off x="2692043" y="2011404"/>
          <a:ext cx="1578611" cy="16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349011"/>
              <a:satOff val="21437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решения о бюджете в двух чтениях  в Хурале представителей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2043" y="2011404"/>
        <a:ext cx="1578611" cy="1691415"/>
      </dsp:txXfrm>
    </dsp:sp>
    <dsp:sp modelId="{B05051D0-4074-438A-B828-C78385F34A1D}">
      <dsp:nvSpPr>
        <dsp:cNvPr id="0" name=""/>
        <dsp:cNvSpPr/>
      </dsp:nvSpPr>
      <dsp:spPr>
        <a:xfrm>
          <a:off x="4422644" y="3083"/>
          <a:ext cx="1939311" cy="71660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2644" y="3083"/>
        <a:ext cx="1939311" cy="716607"/>
      </dsp:txXfrm>
    </dsp:sp>
    <dsp:sp modelId="{BA433E98-ABE9-4C97-9AB9-F271EB231C9B}">
      <dsp:nvSpPr>
        <dsp:cNvPr id="0" name=""/>
        <dsp:cNvSpPr/>
      </dsp:nvSpPr>
      <dsp:spPr>
        <a:xfrm>
          <a:off x="4616575" y="719690"/>
          <a:ext cx="373083" cy="71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965"/>
              </a:lnTo>
              <a:lnTo>
                <a:pt x="373083" y="716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C2689-9A18-490C-9CB0-FABA7646CA7E}">
      <dsp:nvSpPr>
        <dsp:cNvPr id="0" name=""/>
        <dsp:cNvSpPr/>
      </dsp:nvSpPr>
      <dsp:spPr>
        <a:xfrm>
          <a:off x="4989658" y="918907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113155"/>
              <a:satOff val="24499"/>
              <a:lumOff val="53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принятие решения о бюджете Хуралом представителем муниципального района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9658" y="918907"/>
        <a:ext cx="1474502" cy="1035497"/>
      </dsp:txXfrm>
    </dsp:sp>
    <dsp:sp modelId="{940AB150-DBB5-436A-9DF8-C6233A123F7C}">
      <dsp:nvSpPr>
        <dsp:cNvPr id="0" name=""/>
        <dsp:cNvSpPr/>
      </dsp:nvSpPr>
      <dsp:spPr>
        <a:xfrm>
          <a:off x="4616575" y="719690"/>
          <a:ext cx="373083" cy="1931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1615"/>
              </a:lnTo>
              <a:lnTo>
                <a:pt x="373083" y="19316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82D01-22F5-41F3-BDF9-736181C1CF23}">
      <dsp:nvSpPr>
        <dsp:cNvPr id="0" name=""/>
        <dsp:cNvSpPr/>
      </dsp:nvSpPr>
      <dsp:spPr>
        <a:xfrm>
          <a:off x="4989658" y="2133556"/>
          <a:ext cx="1474502" cy="10354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877299"/>
              <a:satOff val="27561"/>
              <a:lumOff val="59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и подписание решения  о бюджете Хуралом представителем муниципального района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9658" y="2133556"/>
        <a:ext cx="1474502" cy="1035497"/>
      </dsp:txXfrm>
    </dsp:sp>
    <dsp:sp modelId="{FFBB8DCA-EEAA-4272-A465-C305600C4C98}">
      <dsp:nvSpPr>
        <dsp:cNvPr id="0" name=""/>
        <dsp:cNvSpPr/>
      </dsp:nvSpPr>
      <dsp:spPr>
        <a:xfrm>
          <a:off x="6580937" y="23112"/>
          <a:ext cx="2238022" cy="71660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и бюджетная отчетность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0937" y="23112"/>
        <a:ext cx="2238022" cy="716607"/>
      </dsp:txXfrm>
    </dsp:sp>
    <dsp:sp modelId="{0C2CF6E3-E12C-4483-9FEE-75CEF8CB7FF7}">
      <dsp:nvSpPr>
        <dsp:cNvPr id="0" name=""/>
        <dsp:cNvSpPr/>
      </dsp:nvSpPr>
      <dsp:spPr>
        <a:xfrm>
          <a:off x="6804739" y="739719"/>
          <a:ext cx="359547" cy="93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849"/>
              </a:lnTo>
              <a:lnTo>
                <a:pt x="359547" y="93584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4BA37-5619-43B9-9BBE-E4A93B92E374}">
      <dsp:nvSpPr>
        <dsp:cNvPr id="0" name=""/>
        <dsp:cNvSpPr/>
      </dsp:nvSpPr>
      <dsp:spPr>
        <a:xfrm>
          <a:off x="7164287" y="813207"/>
          <a:ext cx="1656326" cy="17247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641443"/>
              <a:satOff val="30624"/>
              <a:lumOff val="66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полного и своевременного поступления всех предусмотренных по бюджету доходов и финансирование всех запланированных бюджетом расходов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4287" y="813207"/>
        <a:ext cx="1656326" cy="1724723"/>
      </dsp:txXfrm>
    </dsp:sp>
    <dsp:sp modelId="{3620482B-BEBD-414A-8A96-324BD6EF3375}">
      <dsp:nvSpPr>
        <dsp:cNvPr id="0" name=""/>
        <dsp:cNvSpPr/>
      </dsp:nvSpPr>
      <dsp:spPr>
        <a:xfrm>
          <a:off x="6804739" y="739719"/>
          <a:ext cx="431552" cy="223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467"/>
              </a:lnTo>
              <a:lnTo>
                <a:pt x="431552" y="223546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6117-D07E-46CA-A88E-D0A8499FCC7A}">
      <dsp:nvSpPr>
        <dsp:cNvPr id="0" name=""/>
        <dsp:cNvSpPr/>
      </dsp:nvSpPr>
      <dsp:spPr>
        <a:xfrm>
          <a:off x="7236291" y="2685416"/>
          <a:ext cx="1578611" cy="579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405587"/>
              <a:satOff val="33686"/>
              <a:lumOff val="7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бюджетной отчетности об исполнении бюджета</a:t>
          </a:r>
        </a:p>
      </dsp:txBody>
      <dsp:txXfrm>
        <a:off x="7236291" y="2685416"/>
        <a:ext cx="1578611" cy="579541"/>
      </dsp:txXfrm>
    </dsp:sp>
    <dsp:sp modelId="{84F60226-386B-4395-B0FF-B095EB2FB200}">
      <dsp:nvSpPr>
        <dsp:cNvPr id="0" name=""/>
        <dsp:cNvSpPr/>
      </dsp:nvSpPr>
      <dsp:spPr>
        <a:xfrm>
          <a:off x="6804739" y="739719"/>
          <a:ext cx="431552" cy="3057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470"/>
              </a:lnTo>
              <a:lnTo>
                <a:pt x="431552" y="30574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56D45-BB5C-4D4E-9D4C-086AC6E13912}">
      <dsp:nvSpPr>
        <dsp:cNvPr id="0" name=""/>
        <dsp:cNvSpPr/>
      </dsp:nvSpPr>
      <dsp:spPr>
        <a:xfrm>
          <a:off x="7236291" y="3333487"/>
          <a:ext cx="1578611" cy="927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69732"/>
              <a:satOff val="36749"/>
              <a:lumOff val="79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и согласование бюджетной отчетности об исполнении бюджета</a:t>
          </a:r>
        </a:p>
      </dsp:txBody>
      <dsp:txXfrm>
        <a:off x="7236291" y="3333487"/>
        <a:ext cx="1578611" cy="927404"/>
      </dsp:txXfrm>
    </dsp:sp>
    <dsp:sp modelId="{3B5F045B-3209-4696-8885-D648A109FF98}">
      <dsp:nvSpPr>
        <dsp:cNvPr id="0" name=""/>
        <dsp:cNvSpPr/>
      </dsp:nvSpPr>
      <dsp:spPr>
        <a:xfrm>
          <a:off x="6804739" y="739719"/>
          <a:ext cx="431552" cy="4176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6208"/>
              </a:lnTo>
              <a:lnTo>
                <a:pt x="431552" y="417620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4F036-B66B-47A9-BB6D-2E70F15BF9C3}">
      <dsp:nvSpPr>
        <dsp:cNvPr id="0" name=""/>
        <dsp:cNvSpPr/>
      </dsp:nvSpPr>
      <dsp:spPr>
        <a:xfrm>
          <a:off x="7236291" y="4485620"/>
          <a:ext cx="1578611" cy="8606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бюджетной отчетности об исполнении бюджета</a:t>
          </a:r>
        </a:p>
      </dsp:txBody>
      <dsp:txXfrm>
        <a:off x="7236291" y="4485620"/>
        <a:ext cx="1578611" cy="8606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2B382-A1AD-4956-A514-759EFB0A3747}">
      <dsp:nvSpPr>
        <dsp:cNvPr id="0" name=""/>
        <dsp:cNvSpPr/>
      </dsp:nvSpPr>
      <dsp:spPr>
        <a:xfrm>
          <a:off x="5613177" y="1293193"/>
          <a:ext cx="315922" cy="86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618"/>
              </a:lnTo>
              <a:lnTo>
                <a:pt x="315922" y="8636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36264-0973-4876-BCAB-C9A557A8EB7C}">
      <dsp:nvSpPr>
        <dsp:cNvPr id="0" name=""/>
        <dsp:cNvSpPr/>
      </dsp:nvSpPr>
      <dsp:spPr>
        <a:xfrm>
          <a:off x="4519294" y="482049"/>
          <a:ext cx="2566966" cy="190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66966" y="0"/>
              </a:lnTo>
              <a:lnTo>
                <a:pt x="2566966" y="1906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085A1-CFF9-4BBE-AAD9-C3F9361BC102}">
      <dsp:nvSpPr>
        <dsp:cNvPr id="0" name=""/>
        <dsp:cNvSpPr/>
      </dsp:nvSpPr>
      <dsp:spPr>
        <a:xfrm>
          <a:off x="2844154" y="1287261"/>
          <a:ext cx="95338" cy="844589"/>
        </a:xfrm>
        <a:custGeom>
          <a:avLst/>
          <a:gdLst/>
          <a:ahLst/>
          <a:cxnLst/>
          <a:rect l="0" t="0" r="0" b="0"/>
          <a:pathLst>
            <a:path>
              <a:moveTo>
                <a:pt x="95338" y="0"/>
              </a:moveTo>
              <a:lnTo>
                <a:pt x="0" y="8445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47259-8C92-4080-B185-34FCB9204BEB}">
      <dsp:nvSpPr>
        <dsp:cNvPr id="0" name=""/>
        <dsp:cNvSpPr/>
      </dsp:nvSpPr>
      <dsp:spPr>
        <a:xfrm>
          <a:off x="3805416" y="482049"/>
          <a:ext cx="713878" cy="184669"/>
        </a:xfrm>
        <a:custGeom>
          <a:avLst/>
          <a:gdLst/>
          <a:ahLst/>
          <a:cxnLst/>
          <a:rect l="0" t="0" r="0" b="0"/>
          <a:pathLst>
            <a:path>
              <a:moveTo>
                <a:pt x="713878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7B0A3-1825-4118-9ECE-AFA582821702}">
      <dsp:nvSpPr>
        <dsp:cNvPr id="0" name=""/>
        <dsp:cNvSpPr/>
      </dsp:nvSpPr>
      <dsp:spPr>
        <a:xfrm>
          <a:off x="247746" y="1287261"/>
          <a:ext cx="242112" cy="996949"/>
        </a:xfrm>
        <a:custGeom>
          <a:avLst/>
          <a:gdLst/>
          <a:ahLst/>
          <a:cxnLst/>
          <a:rect l="0" t="0" r="0" b="0"/>
          <a:pathLst>
            <a:path>
              <a:moveTo>
                <a:pt x="242112" y="0"/>
              </a:moveTo>
              <a:lnTo>
                <a:pt x="0" y="996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AB48CF-29A9-429F-A71B-C6BEEB4FCB68}">
      <dsp:nvSpPr>
        <dsp:cNvPr id="0" name=""/>
        <dsp:cNvSpPr/>
      </dsp:nvSpPr>
      <dsp:spPr>
        <a:xfrm>
          <a:off x="1355782" y="482049"/>
          <a:ext cx="3163512" cy="184669"/>
        </a:xfrm>
        <a:custGeom>
          <a:avLst/>
          <a:gdLst/>
          <a:ahLst/>
          <a:cxnLst/>
          <a:rect l="0" t="0" r="0" b="0"/>
          <a:pathLst>
            <a:path>
              <a:moveTo>
                <a:pt x="3163512" y="0"/>
              </a:moveTo>
              <a:lnTo>
                <a:pt x="0" y="0"/>
              </a:lnTo>
              <a:lnTo>
                <a:pt x="0" y="1846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30810-8E04-4885-B933-347C0B56FDF3}">
      <dsp:nvSpPr>
        <dsp:cNvPr id="0" name=""/>
        <dsp:cNvSpPr/>
      </dsp:nvSpPr>
      <dsp:spPr>
        <a:xfrm>
          <a:off x="3310562" y="123221"/>
          <a:ext cx="2417464" cy="35882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0562" y="123221"/>
        <a:ext cx="2417464" cy="358828"/>
      </dsp:txXfrm>
    </dsp:sp>
    <dsp:sp modelId="{0252940E-3F2B-40F6-A3D5-6DB3E72E4AF5}">
      <dsp:nvSpPr>
        <dsp:cNvPr id="0" name=""/>
        <dsp:cNvSpPr/>
      </dsp:nvSpPr>
      <dsp:spPr>
        <a:xfrm>
          <a:off x="273377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377" y="666719"/>
        <a:ext cx="2164809" cy="620542"/>
      </dsp:txXfrm>
    </dsp:sp>
    <dsp:sp modelId="{868AE6EE-FD36-4F18-AC20-DDF1D1F80811}">
      <dsp:nvSpPr>
        <dsp:cNvPr id="0" name=""/>
        <dsp:cNvSpPr/>
      </dsp:nvSpPr>
      <dsp:spPr>
        <a:xfrm>
          <a:off x="247746" y="1448843"/>
          <a:ext cx="1915705" cy="16707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федеральных, региональных и местных налогов 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746" y="1448843"/>
        <a:ext cx="1915705" cy="1670735"/>
      </dsp:txXfrm>
    </dsp:sp>
    <dsp:sp modelId="{6A4B166F-A5A0-471F-9521-47D56D742BA8}">
      <dsp:nvSpPr>
        <dsp:cNvPr id="0" name=""/>
        <dsp:cNvSpPr/>
      </dsp:nvSpPr>
      <dsp:spPr>
        <a:xfrm>
          <a:off x="2723011" y="666719"/>
          <a:ext cx="21648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</a:t>
          </a:r>
          <a:endParaRPr lang="ru-RU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3011" y="666719"/>
        <a:ext cx="2164809" cy="620542"/>
      </dsp:txXfrm>
    </dsp:sp>
    <dsp:sp modelId="{E268F986-BFE8-4E53-AB19-98A5845EE013}">
      <dsp:nvSpPr>
        <dsp:cNvPr id="0" name=""/>
        <dsp:cNvSpPr/>
      </dsp:nvSpPr>
      <dsp:spPr>
        <a:xfrm>
          <a:off x="2844154" y="1448843"/>
          <a:ext cx="2533022" cy="1366016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использования имущества,      штрафы, иные неналоговые поступления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154" y="1448843"/>
        <a:ext cx="2533022" cy="1366016"/>
      </dsp:txXfrm>
    </dsp:sp>
    <dsp:sp modelId="{3885AFF9-5E65-427D-BB03-855305E99C79}">
      <dsp:nvSpPr>
        <dsp:cNvPr id="0" name=""/>
        <dsp:cNvSpPr/>
      </dsp:nvSpPr>
      <dsp:spPr>
        <a:xfrm>
          <a:off x="5244906" y="672650"/>
          <a:ext cx="3682709" cy="620542"/>
        </a:xfrm>
        <a:prstGeom prst="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n w="12700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0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906" y="672650"/>
        <a:ext cx="3682709" cy="620542"/>
      </dsp:txXfrm>
    </dsp:sp>
    <dsp:sp modelId="{8BE7583B-0325-464C-BEB9-C0055DBE2CB6}">
      <dsp:nvSpPr>
        <dsp:cNvPr id="0" name=""/>
        <dsp:cNvSpPr/>
      </dsp:nvSpPr>
      <dsp:spPr>
        <a:xfrm>
          <a:off x="5929100" y="1383043"/>
          <a:ext cx="2866099" cy="154753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из других бюджетов бюджетной системы Российской Федерации кроме налоговых и неналоговых доходов</a:t>
          </a:r>
          <a:endParaRPr lang="ru-RU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29100" y="1383043"/>
        <a:ext cx="2866099" cy="1547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0.77589</cdr:x>
      <cdr:y>0</cdr:y>
    </cdr:from>
    <cdr:to>
      <cdr:x>0.92131</cdr:x>
      <cdr:y>0.06373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94767" y="0"/>
          <a:ext cx="1329673" cy="368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ыс. рублей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0.28155</cdr:x>
      <cdr:y>0.23529</cdr:y>
    </cdr:from>
    <cdr:to>
      <cdr:x>0.39806</cdr:x>
      <cdr:y>0.33824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 flipV="1">
          <a:off x="2088232" y="1152128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0.50066</cdr:x>
      <cdr:y>0.14706</cdr:y>
    </cdr:from>
    <cdr:to>
      <cdr:x>0.61571</cdr:x>
      <cdr:y>0.22537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 flipV="1">
          <a:off x="3713320" y="720080"/>
          <a:ext cx="853263" cy="38345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0.2233</cdr:x>
      <cdr:y>0.23529</cdr:y>
    </cdr:from>
    <cdr:to>
      <cdr:x>0.3295</cdr:x>
      <cdr:y>0.2875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656184" y="1152128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19,4%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0.71681</cdr:x>
      <cdr:y>0.09136</cdr:y>
    </cdr:from>
    <cdr:to>
      <cdr:x>0.84071</cdr:x>
      <cdr:y>0.14357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5832648" y="504056"/>
          <a:ext cx="1008112" cy="288043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>
          <a:outerShdw blurRad="40000" dist="230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0.70874</cdr:x>
      <cdr:y>0.05882</cdr:y>
    </cdr:from>
    <cdr:to>
      <cdr:x>0.81493</cdr:x>
      <cdr:y>0.11103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256584" y="288032"/>
          <a:ext cx="787627" cy="255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4,3%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0.46602</cdr:x>
      <cdr:y>0.11765</cdr:y>
    </cdr:from>
    <cdr:to>
      <cdr:x>0.57221</cdr:x>
      <cdr:y>0.16985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3456384" y="576064"/>
          <a:ext cx="787628" cy="255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4F81BD">
                  <a:lumMod val="75000"/>
                </a:srgbClr>
              </a:solidFill>
            </a:rPr>
            <a:t>12%</a:t>
          </a:r>
        </a:p>
        <a:p xmlns:a="http://schemas.openxmlformats.org/drawingml/2006/main">
          <a:pPr algn="ctr"/>
          <a:endParaRPr lang="ru-RU" sz="1600" b="1" dirty="0">
            <a:solidFill>
              <a:srgbClr val="4F81BD">
                <a:lumMod val="75000"/>
              </a:srgb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234DDC16-2775-42A4-9B43-C945B702EFC1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3584D62C-AEC1-4C60-A841-732A38838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971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33094" r="13258" b="17688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23" y="2204864"/>
            <a:ext cx="91440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Бюджет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для граждан </a:t>
            </a:r>
            <a:r>
              <a:rPr lang="ru-RU" sz="4000" b="1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 smtClean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400" b="1" spc="-150" dirty="0" smtClean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spc="-15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на 2020 год и на плановый период 2021-2022 годов</a:t>
            </a:r>
            <a:endParaRPr lang="ru-RU" sz="2400" b="1" spc="-150" dirty="0">
              <a:ln w="1270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</a:t>
            </a:r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униципального района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«Монгун-Тайгинский кожуун Республики Тыва»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60648"/>
            <a:ext cx="6661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Финансовое управление муниципального района 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«Монгун-Тайгинский кожуун Республики Тыва»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187623" cy="13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685472684"/>
              </p:ext>
            </p:extLst>
          </p:nvPr>
        </p:nvGraphicFramePr>
        <p:xfrm>
          <a:off x="0" y="1052736"/>
          <a:ext cx="89644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82405" y="96307"/>
            <a:ext cx="74076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структура налоговых и неналоговых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«Монгун-Тайгинский кожуун Республики Тыва»  на 2020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65369094"/>
              </p:ext>
            </p:extLst>
          </p:nvPr>
        </p:nvGraphicFramePr>
        <p:xfrm>
          <a:off x="0" y="141277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и структура доходов финансовой помощи бюджета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«Монгун-Тайгинский кожуун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Республики» на 2020 год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441470308"/>
              </p:ext>
            </p:extLst>
          </p:nvPr>
        </p:nvGraphicFramePr>
        <p:xfrm>
          <a:off x="0" y="155679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7128" y="138119"/>
            <a:ext cx="87867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финансовой помощи 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муниципального района</a:t>
            </a: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«Монгун-Тайгинский кожуун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Республики Тыва»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2020 год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724726554"/>
              </p:ext>
            </p:extLst>
          </p:nvPr>
        </p:nvGraphicFramePr>
        <p:xfrm>
          <a:off x="0" y="1314612"/>
          <a:ext cx="9036496" cy="535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-52981" y="188640"/>
            <a:ext cx="9196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и доля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расходов  финансовой помощи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</a:t>
            </a:r>
          </a:p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«Монгун-Тайгинский кожуун Республики Тыва»  на 2020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365334"/>
            <a:ext cx="8892480" cy="6076056"/>
            <a:chOff x="0" y="476672"/>
            <a:chExt cx="8892480" cy="6076056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699792" y="2204864"/>
              <a:ext cx="3384376" cy="2592288"/>
            </a:xfrm>
            <a:prstGeom prst="ellipse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2300" b="1" dirty="0" smtClean="0">
                  <a:solidFill>
                    <a:srgbClr val="00007D"/>
                  </a:solidFill>
                  <a:latin typeface="Book Antiqua" pitchFamily="18" charset="0"/>
                </a:rPr>
                <a:t>Расходы бюджетных средств по учреждениям на 2020 год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67544" y="1628800"/>
              <a:ext cx="1440160" cy="1438275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Отдел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Культуры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6516216" y="1628800"/>
              <a:ext cx="2304256" cy="1152079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Администрация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err="1" smtClean="0">
                  <a:solidFill>
                    <a:srgbClr val="00007D"/>
                  </a:solidFill>
                  <a:latin typeface="Book Antiqua" pitchFamily="18" charset="0"/>
                </a:rPr>
                <a:t>муниц</a:t>
              </a: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. района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4355976" y="548680"/>
              <a:ext cx="1728192" cy="1008063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сельского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хозяйства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6444208" y="3356992"/>
              <a:ext cx="2448272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Труда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и Социальной работы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0" y="3429000"/>
              <a:ext cx="1944216" cy="108012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 smtClean="0">
                <a:solidFill>
                  <a:srgbClr val="00007D"/>
                </a:solidFill>
                <a:latin typeface="Book Antiqua" pitchFamily="18" charset="0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b="1" dirty="0" smtClean="0">
                  <a:solidFill>
                    <a:srgbClr val="00007D"/>
                  </a:solidFill>
                  <a:latin typeface="Book Antiqua" pitchFamily="18" charset="0"/>
                </a:rPr>
                <a:t>образование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 rot="21480000">
              <a:off x="1780986" y="3451015"/>
              <a:ext cx="1279320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273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582 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2483768" y="476672"/>
              <a:ext cx="1440160" cy="1079500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Финансовое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управление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5868144" y="4869160"/>
              <a:ext cx="2592288" cy="122413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Хурал представителей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муниципального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района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1259632" y="5013176"/>
              <a:ext cx="1584176" cy="1151508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 Каргы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3707904" y="5517232"/>
              <a:ext cx="1512168" cy="1035496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 w="9360" cap="sq">
              <a:solidFill>
                <a:srgbClr val="808080"/>
              </a:solidFill>
              <a:miter lim="800000"/>
              <a:headEnd/>
              <a:tailEnd/>
            </a:ln>
            <a:effectLst>
              <a:outerShdw dist="101823" dir="13500000" algn="ctr" rotWithShape="0">
                <a:srgbClr val="808080"/>
              </a:outerShdw>
            </a:effectLst>
          </p:spPr>
          <p:txBody>
            <a:bodyPr wrap="none" lIns="90000" tIns="45000" rIns="90000" bIns="45000" anchor="ctr"/>
            <a:lstStyle/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Сумон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altLang="ru-RU" sz="1600" b="1" dirty="0" smtClean="0">
                  <a:solidFill>
                    <a:srgbClr val="00007D"/>
                  </a:solidFill>
                  <a:latin typeface="Book Antiqua" pitchFamily="18" charset="0"/>
                </a:rPr>
                <a:t>Моген-Бурен</a:t>
              </a:r>
              <a:endParaRPr lang="ru-RU" altLang="ru-RU" sz="16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2" name="Oval 14"/>
            <p:cNvSpPr>
              <a:spLocks noChangeArrowheads="1"/>
            </p:cNvSpPr>
            <p:nvPr/>
          </p:nvSpPr>
          <p:spPr bwMode="auto">
            <a:xfrm rot="21480000">
              <a:off x="1853020" y="2369328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54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144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3" name="Oval 14"/>
            <p:cNvSpPr>
              <a:spLocks noChangeArrowheads="1"/>
            </p:cNvSpPr>
            <p:nvPr/>
          </p:nvSpPr>
          <p:spPr bwMode="auto">
            <a:xfrm rot="21480000">
              <a:off x="2645108" y="1505231"/>
              <a:ext cx="1189488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11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359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 rot="21480000">
              <a:off x="4301332" y="1359014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3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883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 rot="21480000">
              <a:off x="5525467" y="2007086"/>
              <a:ext cx="1063319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52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764 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6" name="Oval 14"/>
            <p:cNvSpPr>
              <a:spLocks noChangeArrowheads="1"/>
            </p:cNvSpPr>
            <p:nvPr/>
          </p:nvSpPr>
          <p:spPr bwMode="auto">
            <a:xfrm rot="21480000">
              <a:off x="5453458" y="3303227"/>
              <a:ext cx="1063166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77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108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 rot="21480000">
              <a:off x="3866583" y="4526461"/>
              <a:ext cx="1013798" cy="1148390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6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847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 rot="21480000">
              <a:off x="2645125" y="4312599"/>
              <a:ext cx="1135392" cy="1013586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</a:t>
              </a:r>
              <a:r>
                <a:rPr lang="ru-RU" altLang="ru-RU" sz="1200" b="1" dirty="0">
                  <a:solidFill>
                    <a:srgbClr val="00007D"/>
                  </a:solidFill>
                  <a:latin typeface="Book Antiqua" pitchFamily="18" charset="0"/>
                </a:rPr>
                <a:t>2</a:t>
              </a: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908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auto">
            <a:xfrm rot="21480000">
              <a:off x="4949764" y="4312591"/>
              <a:ext cx="1135302" cy="1035592"/>
            </a:xfrm>
            <a:prstGeom prst="ellipse">
              <a:avLst/>
            </a:prstGeom>
            <a:solidFill>
              <a:srgbClr val="CCFF66"/>
            </a:solidFill>
            <a:ln w="9360" cap="sq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    2 млн.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930 тыс. </a:t>
              </a:r>
            </a:p>
            <a:p>
              <a:pPr algn="r">
                <a:spcBef>
                  <a:spcPct val="0"/>
                </a:spcBef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altLang="ru-RU" sz="1200" b="1" dirty="0" smtClean="0">
                  <a:solidFill>
                    <a:srgbClr val="00007D"/>
                  </a:solidFill>
                  <a:latin typeface="Book Antiqua" pitchFamily="18" charset="0"/>
                </a:rPr>
                <a:t>рублей</a:t>
              </a:r>
              <a:endParaRPr lang="ru-RU" altLang="ru-RU" sz="1200" b="1" dirty="0">
                <a:solidFill>
                  <a:srgbClr val="00007D"/>
                </a:solidFill>
                <a:latin typeface="Book Antiqu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06581591"/>
              </p:ext>
            </p:extLst>
          </p:nvPr>
        </p:nvGraphicFramePr>
        <p:xfrm>
          <a:off x="1043100" y="1340768"/>
          <a:ext cx="741682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9024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Динамика роста фонда оплаты труда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 smtClean="0">
                <a:solidFill>
                  <a:srgbClr val="002060"/>
                </a:solidFill>
                <a:effectLst/>
                <a:latin typeface="Bookman Old Style" pitchFamily="18" charset="0"/>
              </a:rPr>
              <a:t>за период 2017 - 2020 годы</a:t>
            </a:r>
            <a:endParaRPr lang="ru-RU" sz="2400" b="1" dirty="0">
              <a:solidFill>
                <a:srgbClr val="002060"/>
              </a:solidFill>
              <a:effectLst/>
              <a:latin typeface="Bookman Old Style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524" y="48594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за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годы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538626"/>
              </p:ext>
            </p:extLst>
          </p:nvPr>
        </p:nvGraphicFramePr>
        <p:xfrm>
          <a:off x="611560" y="3933056"/>
          <a:ext cx="7668853" cy="2606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087"/>
                <a:gridCol w="902218"/>
                <a:gridCol w="773330"/>
                <a:gridCol w="902218"/>
              </a:tblGrid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Дорожный фонд 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отчет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план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прогноз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47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содержание автомобильных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4615,584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инвентаризации и паспортизации дорог общего пользования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32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автотранспорта для дорожных работ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Дорожные знаки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727444408"/>
              </p:ext>
            </p:extLst>
          </p:nvPr>
        </p:nvGraphicFramePr>
        <p:xfrm>
          <a:off x="2339752" y="521152"/>
          <a:ext cx="6426460" cy="344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7524" y="1423202"/>
            <a:ext cx="194421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за периоды 2016-2020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805476"/>
              </p:ext>
            </p:extLst>
          </p:nvPr>
        </p:nvGraphicFramePr>
        <p:xfrm>
          <a:off x="236092" y="476671"/>
          <a:ext cx="8815834" cy="596394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2047"/>
                <a:gridCol w="7344816"/>
                <a:gridCol w="1038971"/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2020г.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9201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в Монгун-Тайгинском кожууне на 2018-2020годы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256890,5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Государственные языки в системе образования  в Монгун-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Тайгинского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кожууна на 2019-2021годы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в  Монгун-Тайгинском кожууне Республики Тыва на 2018-2020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в Монгун-Тайгинском районе на 2018-2020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53894,1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населения  Монгун-Тайгинского кожууна на 2018-2020годы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74406,9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 и регулирование рынков сельскохозяйственной продукции сырья и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в Монгун-Тайгинском районе на 2018-2020годы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территорий от чрезвычайных ситуаций, обеспечение пожарной безопасности и безопасности людей на водных объектах в Монгун-Тайгинском районе Республики Тыва на 2018-2020 годы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преступлений  и иных правонарушений в Монгун-Тайгинском кожууне на 2018-2020годы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муниципального образования в сфере жилищно-коммунального хозяйства, благоустройства и озеленения на 2018-2020 годы" "Монгун-Тайгинский кожуун Республики Тыва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земельно-имущественных отношений и градостроительства  Монгун-Тайгинском кожууне на 2020-2022годы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67601"/>
            <a:ext cx="62646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Муниципальные программы на 2020 год </a:t>
            </a:r>
            <a:endParaRPr lang="ru-RU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50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334944"/>
              </p:ext>
            </p:extLst>
          </p:nvPr>
        </p:nvGraphicFramePr>
        <p:xfrm>
          <a:off x="251520" y="411198"/>
          <a:ext cx="8784977" cy="637964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2048"/>
                <a:gridCol w="7350925"/>
                <a:gridCol w="10020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2020г.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муниципальной службы и резерва управленческих кадров администрации муниципального района "Монгун-Тайгинский кожуун Республики Тыва" на 2018-2020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 Монгун-Тайгинского района на 2018-2020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Вакцинопрофилактика инфекционных болезней в  Монгун-Тайгинском кожууне" на 2018-2020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 борьба  с социально значимыми заболеваниями  в  Монгун-Тайгинском кожууне на 2018-2020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особо-опасных инфекций в  Монгун-Тайгинском кожууне на 2018-2020годы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 в Монгун-Тайгинском кожууне на 2019-2021годы 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8820,0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Инвентаризация и паспортизация  муниципальных автомобильных дорог местного значения общего пользования муниципального района и" Монгун-Тайгинский кожуун  Республики Тыва на 2019-2021годы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Доступная среда   2016-2020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Преодоление бедности  в Монгун-Тайгинском кожууне на 2020-2022годы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незаконного потребления наркотических средств и психотропных веществ, наркомании на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территроии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 "Монгун-Тайгинский кожуун РТ» на 2020-2022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63990" y="0"/>
            <a:ext cx="62646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Муниципальные программы на 2020 год </a:t>
            </a:r>
            <a:endParaRPr lang="ru-RU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51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9170052"/>
              </p:ext>
            </p:extLst>
          </p:nvPr>
        </p:nvGraphicFramePr>
        <p:xfrm>
          <a:off x="107504" y="400110"/>
          <a:ext cx="8784975" cy="635212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2047"/>
                <a:gridCol w="7488832"/>
                <a:gridCol w="864096"/>
              </a:tblGrid>
              <a:tr h="41801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2020г.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современной городской среды на территории Монгун-Тайгинского кожууна на 2018-2022 годы,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сумона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Каргы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сумона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Моген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-Бурен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 в Монгун-Тайгинском районе" на 2016-2020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 в общеобразовательных организациях муниципального района "Монгун-Тайгинский кожуун Республики Тыва" на 2020-2021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русского языка в муниципальном районе "Монгун-Тайгинский кожуун Республики Тыва на 2020-2022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безнадзорности правонарушений среди несовершеннолетних «Поддержи подростка» на 2019-2021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молодежной политики на территории Монгун-Тайгинского района Республики Тыва на 2019-2021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ЕДДС администрации муниципального района  Монгун-Тайгинский район Республики Тыва на 2020-2022 годы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5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эктремизма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терроризма на территории муниципального района "Монгун-Тайгинский кожуун РТ» на 2020-2022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муниципальной национальной политики в муниципальном районе «Монгун-Тайгинский кожуун Республики Тыва» на 2018-2020 годы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Устойчивое развитие сельских территорий муниципального района «Монгун-Тайгинский кожуун Республики Тыва» на 2018 – 2020 годы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благоприятных условий для ведения бизнеса в Монгун-Тайгинском кожууне на 2018-2020 годы»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63687" y="0"/>
            <a:ext cx="626469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Муниципальные программы на 2020 год </a:t>
            </a:r>
            <a:endParaRPr lang="ru-RU" sz="20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54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0" t="12931" r="19665" b="10775"/>
          <a:stretch/>
        </p:blipFill>
        <p:spPr bwMode="auto">
          <a:xfrm>
            <a:off x="3294" y="654716"/>
            <a:ext cx="9140706" cy="623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89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80928"/>
            <a:ext cx="6264696" cy="1152128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317"/>
              </a:avLst>
            </a:prstTxWarp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3677893" y="2923007"/>
            <a:ext cx="2160588" cy="10080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3211168" y="2878557"/>
            <a:ext cx="3097213" cy="1871662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360" cap="sq">
            <a:solidFill>
              <a:srgbClr val="0066CC"/>
            </a:solidFill>
            <a:miter lim="800000"/>
            <a:headEnd/>
            <a:tailEnd/>
          </a:ln>
          <a:effectLst>
            <a:outerShdw dist="101823" dir="8100000" algn="ctr" rotWithShape="0">
              <a:srgbClr val="0066CC"/>
            </a:outerShdw>
          </a:effec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решение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60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задач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3461993" y="1483144"/>
            <a:ext cx="2624138" cy="936625"/>
          </a:xfrm>
          <a:prstGeom prst="ellipse">
            <a:avLst/>
          </a:prstGeom>
          <a:solidFill>
            <a:srgbClr val="FF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бюджета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4355756" y="2518194"/>
            <a:ext cx="766762" cy="304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1232917" y="2115763"/>
            <a:ext cx="1944688" cy="1079500"/>
          </a:xfrm>
          <a:prstGeom prst="ellipse">
            <a:avLst/>
          </a:prstGeom>
          <a:solidFill>
            <a:srgbClr val="66FF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финансового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и аудита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414594" y="2098251"/>
            <a:ext cx="2303463" cy="1097012"/>
          </a:xfrm>
          <a:prstGeom prst="ellipse">
            <a:avLst/>
          </a:prstGeom>
          <a:solidFill>
            <a:srgbClr val="33FF99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открытости и прозрачности</a:t>
            </a: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sz="1050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05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2000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951540" y="3383382"/>
            <a:ext cx="1947641" cy="1033312"/>
          </a:xfrm>
          <a:prstGeom prst="ellipse">
            <a:avLst/>
          </a:prstGeom>
          <a:solidFill>
            <a:srgbClr val="FF99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налогового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5262218" y="4821657"/>
            <a:ext cx="3097213" cy="1516062"/>
          </a:xfrm>
          <a:prstGeom prst="ellipse">
            <a:avLst/>
          </a:prstGeom>
          <a:solidFill>
            <a:srgbClr val="FF99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осуществления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и инвестиционной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как источника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наполняемости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38546" y="3276621"/>
            <a:ext cx="2593542" cy="1266031"/>
          </a:xfrm>
          <a:prstGeom prst="ellipse">
            <a:avLst/>
          </a:prstGeom>
          <a:solidFill>
            <a:srgbClr val="CCCCFF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 smtClean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и анализа муниципальных нормативно правовых актов по местным налогам</a:t>
            </a:r>
            <a:endParaRPr lang="ru-RU" altLang="ru-RU" sz="1050" b="1" dirty="0">
              <a:solidFill>
                <a:srgbClr val="00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58779" y="4895475"/>
            <a:ext cx="2519363" cy="1368425"/>
          </a:xfrm>
          <a:prstGeom prst="ellipse">
            <a:avLst/>
          </a:prstGeom>
          <a:solidFill>
            <a:srgbClr val="66FF00"/>
          </a:solidFill>
          <a:ln w="9360" cap="sq">
            <a:solidFill>
              <a:srgbClr val="808080"/>
            </a:solidFill>
            <a:miter lim="800000"/>
            <a:headEnd/>
            <a:tailEnd/>
          </a:ln>
          <a:effectLst>
            <a:outerShdw dist="101823" dir="8100000" algn="ctr" rotWithShape="0">
              <a:srgbClr val="808080"/>
            </a:outerShdw>
          </a:effectLst>
        </p:spPr>
        <p:txBody>
          <a:bodyPr lIns="90000" tIns="45000" rIns="90000" bIns="45000" anchor="ctr"/>
          <a:lstStyle/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гарантий,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принятых муниципальным </a:t>
            </a:r>
          </a:p>
          <a:p>
            <a:pPr algn="ctr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050" b="1" dirty="0">
                <a:solidFill>
                  <a:srgbClr val="00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2760000">
            <a:off x="5876580" y="2975395"/>
            <a:ext cx="766763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340000">
            <a:off x="6151219" y="3748506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8940000">
            <a:off x="5397156" y="4602582"/>
            <a:ext cx="81121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-2760000">
            <a:off x="2850806" y="3034132"/>
            <a:ext cx="766762" cy="3222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-5280000">
            <a:off x="2509494" y="3770731"/>
            <a:ext cx="766762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-8880000">
            <a:off x="3261318" y="4660525"/>
            <a:ext cx="766763" cy="3222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D320"/>
          </a:solidFill>
          <a:ln w="9360" cap="sq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«Монгун-Тайгинский кожуун Республики Тыва»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2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F7252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F7252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1272" y="680710"/>
            <a:ext cx="5509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747103548"/>
              </p:ext>
            </p:extLst>
          </p:nvPr>
        </p:nvGraphicFramePr>
        <p:xfrm>
          <a:off x="-1" y="1286202"/>
          <a:ext cx="9144000" cy="557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24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" y="0"/>
            <a:ext cx="914400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0000FF"/>
                </a:solidFill>
                <a:effectLst/>
                <a:latin typeface="Bookman Old Style" pitchFamily="18" charset="0"/>
              </a:rPr>
              <a:t>Основные понятия и термины </a:t>
            </a:r>
            <a:endParaRPr lang="ru-RU" sz="3600" b="1" dirty="0">
              <a:ln w="12700">
                <a:noFill/>
                <a:prstDash val="solid"/>
              </a:ln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974758788"/>
              </p:ext>
            </p:extLst>
          </p:nvPr>
        </p:nvGraphicFramePr>
        <p:xfrm>
          <a:off x="1" y="677807"/>
          <a:ext cx="9036495" cy="5949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3995678"/>
            <a:ext cx="2088232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4671" y="3717032"/>
            <a:ext cx="3148785" cy="2893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находящегося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муниципальной собственности;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ресурсами;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компенсации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 государства;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нематериальных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санкции, возмещение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3974419"/>
            <a:ext cx="252028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Субсидии;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" y="0"/>
            <a:ext cx="914400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района </a:t>
            </a:r>
            <a:endParaRPr lang="ru-RU" sz="28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75294644"/>
              </p:ext>
            </p:extLst>
          </p:nvPr>
        </p:nvGraphicFramePr>
        <p:xfrm>
          <a:off x="359653" y="1196752"/>
          <a:ext cx="842469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829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74076491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317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финансовой помощи муниципального района за период 2014-2020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757471399"/>
              </p:ext>
            </p:extLst>
          </p:nvPr>
        </p:nvGraphicFramePr>
        <p:xfrm>
          <a:off x="323528" y="1052736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823961738"/>
              </p:ext>
            </p:extLst>
          </p:nvPr>
        </p:nvGraphicFramePr>
        <p:xfrm>
          <a:off x="539552" y="980728"/>
          <a:ext cx="813690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4624"/>
            <a:ext cx="91440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собственных доходов бюджета муниципального района «Монгун-Тайгинский кожуун Республики Тыва»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2014-2020 годы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1269</Words>
  <Application>Microsoft Office PowerPoint</Application>
  <PresentationFormat>Экран (4:3)</PresentationFormat>
  <Paragraphs>332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Олеговна</dc:creator>
  <cp:lastModifiedBy>К-2</cp:lastModifiedBy>
  <cp:revision>114</cp:revision>
  <cp:lastPrinted>2019-12-03T07:59:08Z</cp:lastPrinted>
  <dcterms:created xsi:type="dcterms:W3CDTF">2019-01-23T02:59:48Z</dcterms:created>
  <dcterms:modified xsi:type="dcterms:W3CDTF">2019-12-24T04:40:21Z</dcterms:modified>
</cp:coreProperties>
</file>